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76" r:id="rId1"/>
    <p:sldMasterId id="2147483668" r:id="rId2"/>
  </p:sldMasterIdLst>
  <p:notesMasterIdLst>
    <p:notesMasterId r:id="rId20"/>
  </p:notesMasterIdLst>
  <p:sldIdLst>
    <p:sldId id="342" r:id="rId3"/>
    <p:sldId id="345" r:id="rId4"/>
    <p:sldId id="346" r:id="rId5"/>
    <p:sldId id="343" r:id="rId6"/>
    <p:sldId id="350" r:id="rId7"/>
    <p:sldId id="351" r:id="rId8"/>
    <p:sldId id="352" r:id="rId9"/>
    <p:sldId id="357" r:id="rId10"/>
    <p:sldId id="353" r:id="rId11"/>
    <p:sldId id="359" r:id="rId12"/>
    <p:sldId id="360" r:id="rId13"/>
    <p:sldId id="355" r:id="rId14"/>
    <p:sldId id="354" r:id="rId15"/>
    <p:sldId id="344" r:id="rId16"/>
    <p:sldId id="347" r:id="rId17"/>
    <p:sldId id="348" r:id="rId18"/>
    <p:sldId id="307"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D774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159" autoAdjust="0"/>
    <p:restoredTop sz="93596" autoAdjust="0"/>
  </p:normalViewPr>
  <p:slideViewPr>
    <p:cSldViewPr snapToGrid="0">
      <p:cViewPr>
        <p:scale>
          <a:sx n="100" d="100"/>
          <a:sy n="100" d="100"/>
        </p:scale>
        <p:origin x="858" y="-3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 Type="http://schemas.openxmlformats.org/officeDocument/2006/relationships/slide" Target="slides/slide1.xml"/><Relationship Id="rId21"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BF5E78B-FE7C-474B-AC91-ABC1B62969E2}" type="datetimeFigureOut">
              <a:rPr lang="en-US" smtClean="0"/>
              <a:t>5/15/2023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50B4EB-D9F6-4F2F-973A-15D71B3F5057}" type="slidenum">
              <a:rPr lang="en-US" smtClean="0"/>
              <a:t>‹#›</a:t>
            </a:fld>
            <a:endParaRPr lang="en-US"/>
          </a:p>
        </p:txBody>
      </p:sp>
    </p:spTree>
    <p:extLst>
      <p:ext uri="{BB962C8B-B14F-4D97-AF65-F5344CB8AC3E}">
        <p14:creationId xmlns:p14="http://schemas.microsoft.com/office/powerpoint/2010/main" val="4062784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Copyright </a:t>
            </a:r>
            <a:r>
              <a:rPr lang="en-US" b="1" dirty="0"/>
              <a:t>PresentationGO.com</a:t>
            </a:r>
            <a:r>
              <a:rPr lang="en-US" dirty="0"/>
              <a:t> – The free PowerPoint and Google Slides template library</a:t>
            </a:r>
          </a:p>
        </p:txBody>
      </p:sp>
      <p:sp>
        <p:nvSpPr>
          <p:cNvPr id="4" name="Slide Number Placeholder 3"/>
          <p:cNvSpPr>
            <a:spLocks noGrp="1"/>
          </p:cNvSpPr>
          <p:nvPr>
            <p:ph type="sldNum" sz="quarter" idx="5"/>
          </p:nvPr>
        </p:nvSpPr>
        <p:spPr/>
        <p:txBody>
          <a:bodyPr/>
          <a:lstStyle/>
          <a:p>
            <a:fld id="{0A50B4EB-D9F6-4F2F-973A-15D71B3F5057}" type="slidenum">
              <a:rPr lang="en-US" smtClean="0"/>
              <a:t>1</a:t>
            </a:fld>
            <a:endParaRPr lang="en-US"/>
          </a:p>
        </p:txBody>
      </p:sp>
    </p:spTree>
    <p:extLst>
      <p:ext uri="{BB962C8B-B14F-4D97-AF65-F5344CB8AC3E}">
        <p14:creationId xmlns:p14="http://schemas.microsoft.com/office/powerpoint/2010/main" val="1538680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Copyright </a:t>
            </a:r>
            <a:r>
              <a:rPr lang="en-US" b="1" dirty="0"/>
              <a:t>PresentationGO.com</a:t>
            </a:r>
            <a:r>
              <a:rPr lang="en-US" dirty="0"/>
              <a:t> – The free PowerPoint and Google Slides template library</a:t>
            </a:r>
          </a:p>
        </p:txBody>
      </p:sp>
      <p:sp>
        <p:nvSpPr>
          <p:cNvPr id="4" name="Slide Number Placeholder 3"/>
          <p:cNvSpPr>
            <a:spLocks noGrp="1"/>
          </p:cNvSpPr>
          <p:nvPr>
            <p:ph type="sldNum" sz="quarter" idx="5"/>
          </p:nvPr>
        </p:nvSpPr>
        <p:spPr/>
        <p:txBody>
          <a:bodyPr/>
          <a:lstStyle/>
          <a:p>
            <a:fld id="{0A50B4EB-D9F6-4F2F-973A-15D71B3F5057}" type="slidenum">
              <a:rPr lang="en-US" smtClean="0"/>
              <a:t>11</a:t>
            </a:fld>
            <a:endParaRPr lang="en-US"/>
          </a:p>
        </p:txBody>
      </p:sp>
    </p:spTree>
    <p:extLst>
      <p:ext uri="{BB962C8B-B14F-4D97-AF65-F5344CB8AC3E}">
        <p14:creationId xmlns:p14="http://schemas.microsoft.com/office/powerpoint/2010/main" val="28458991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Copyright </a:t>
            </a:r>
            <a:r>
              <a:rPr lang="en-US" b="1" dirty="0"/>
              <a:t>PresentationGO.com</a:t>
            </a:r>
            <a:r>
              <a:rPr lang="en-US" dirty="0"/>
              <a:t> – The free PowerPoint and Google Slides template library</a:t>
            </a:r>
          </a:p>
        </p:txBody>
      </p:sp>
      <p:sp>
        <p:nvSpPr>
          <p:cNvPr id="4" name="Slide Number Placeholder 3"/>
          <p:cNvSpPr>
            <a:spLocks noGrp="1"/>
          </p:cNvSpPr>
          <p:nvPr>
            <p:ph type="sldNum" sz="quarter" idx="5"/>
          </p:nvPr>
        </p:nvSpPr>
        <p:spPr/>
        <p:txBody>
          <a:bodyPr/>
          <a:lstStyle/>
          <a:p>
            <a:fld id="{0A50B4EB-D9F6-4F2F-973A-15D71B3F5057}" type="slidenum">
              <a:rPr lang="en-US" smtClean="0"/>
              <a:t>12</a:t>
            </a:fld>
            <a:endParaRPr lang="en-US"/>
          </a:p>
        </p:txBody>
      </p:sp>
    </p:spTree>
    <p:extLst>
      <p:ext uri="{BB962C8B-B14F-4D97-AF65-F5344CB8AC3E}">
        <p14:creationId xmlns:p14="http://schemas.microsoft.com/office/powerpoint/2010/main" val="13640283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Copyright </a:t>
            </a:r>
            <a:r>
              <a:rPr lang="en-US" b="1" dirty="0"/>
              <a:t>PresentationGO.com</a:t>
            </a:r>
            <a:r>
              <a:rPr lang="en-US" dirty="0"/>
              <a:t> – The free PowerPoint and Google Slides template library</a:t>
            </a:r>
          </a:p>
        </p:txBody>
      </p:sp>
      <p:sp>
        <p:nvSpPr>
          <p:cNvPr id="4" name="Slide Number Placeholder 3"/>
          <p:cNvSpPr>
            <a:spLocks noGrp="1"/>
          </p:cNvSpPr>
          <p:nvPr>
            <p:ph type="sldNum" sz="quarter" idx="5"/>
          </p:nvPr>
        </p:nvSpPr>
        <p:spPr/>
        <p:txBody>
          <a:bodyPr/>
          <a:lstStyle/>
          <a:p>
            <a:fld id="{0A50B4EB-D9F6-4F2F-973A-15D71B3F5057}" type="slidenum">
              <a:rPr lang="en-US" smtClean="0"/>
              <a:t>13</a:t>
            </a:fld>
            <a:endParaRPr lang="en-US"/>
          </a:p>
        </p:txBody>
      </p:sp>
    </p:spTree>
    <p:extLst>
      <p:ext uri="{BB962C8B-B14F-4D97-AF65-F5344CB8AC3E}">
        <p14:creationId xmlns:p14="http://schemas.microsoft.com/office/powerpoint/2010/main" val="18334116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Copyright </a:t>
            </a:r>
            <a:r>
              <a:rPr lang="en-US" b="1" dirty="0"/>
              <a:t>PresentationGO.com</a:t>
            </a:r>
            <a:r>
              <a:rPr lang="en-US" dirty="0"/>
              <a:t> – The free PowerPoint and Google Slides template library</a:t>
            </a:r>
          </a:p>
        </p:txBody>
      </p:sp>
      <p:sp>
        <p:nvSpPr>
          <p:cNvPr id="4" name="Slide Number Placeholder 3"/>
          <p:cNvSpPr>
            <a:spLocks noGrp="1"/>
          </p:cNvSpPr>
          <p:nvPr>
            <p:ph type="sldNum" sz="quarter" idx="5"/>
          </p:nvPr>
        </p:nvSpPr>
        <p:spPr/>
        <p:txBody>
          <a:bodyPr/>
          <a:lstStyle/>
          <a:p>
            <a:fld id="{0A50B4EB-D9F6-4F2F-973A-15D71B3F5057}" type="slidenum">
              <a:rPr lang="en-US" smtClean="0"/>
              <a:t>14</a:t>
            </a:fld>
            <a:endParaRPr lang="en-US"/>
          </a:p>
        </p:txBody>
      </p:sp>
    </p:spTree>
    <p:extLst>
      <p:ext uri="{BB962C8B-B14F-4D97-AF65-F5344CB8AC3E}">
        <p14:creationId xmlns:p14="http://schemas.microsoft.com/office/powerpoint/2010/main" val="42124252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Copyright </a:t>
            </a:r>
            <a:r>
              <a:rPr lang="en-US" b="1" dirty="0"/>
              <a:t>PresentationGO.com</a:t>
            </a:r>
            <a:r>
              <a:rPr lang="en-US" dirty="0"/>
              <a:t> – The free PowerPoint and Google Slides template library</a:t>
            </a:r>
          </a:p>
        </p:txBody>
      </p:sp>
      <p:sp>
        <p:nvSpPr>
          <p:cNvPr id="4" name="Slide Number Placeholder 3"/>
          <p:cNvSpPr>
            <a:spLocks noGrp="1"/>
          </p:cNvSpPr>
          <p:nvPr>
            <p:ph type="sldNum" sz="quarter" idx="5"/>
          </p:nvPr>
        </p:nvSpPr>
        <p:spPr/>
        <p:txBody>
          <a:bodyPr/>
          <a:lstStyle/>
          <a:p>
            <a:fld id="{0A50B4EB-D9F6-4F2F-973A-15D71B3F5057}" type="slidenum">
              <a:rPr lang="en-US" smtClean="0"/>
              <a:t>15</a:t>
            </a:fld>
            <a:endParaRPr lang="en-US"/>
          </a:p>
        </p:txBody>
      </p:sp>
    </p:spTree>
    <p:extLst>
      <p:ext uri="{BB962C8B-B14F-4D97-AF65-F5344CB8AC3E}">
        <p14:creationId xmlns:p14="http://schemas.microsoft.com/office/powerpoint/2010/main" val="24516831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Copyright </a:t>
            </a:r>
            <a:r>
              <a:rPr lang="en-US" b="1" dirty="0"/>
              <a:t>PresentationGO.com</a:t>
            </a:r>
            <a:r>
              <a:rPr lang="en-US" dirty="0"/>
              <a:t> – The free PowerPoint and Google Slides template library</a:t>
            </a:r>
          </a:p>
        </p:txBody>
      </p:sp>
      <p:sp>
        <p:nvSpPr>
          <p:cNvPr id="4" name="Slide Number Placeholder 3"/>
          <p:cNvSpPr>
            <a:spLocks noGrp="1"/>
          </p:cNvSpPr>
          <p:nvPr>
            <p:ph type="sldNum" sz="quarter" idx="5"/>
          </p:nvPr>
        </p:nvSpPr>
        <p:spPr/>
        <p:txBody>
          <a:bodyPr/>
          <a:lstStyle/>
          <a:p>
            <a:fld id="{0A50B4EB-D9F6-4F2F-973A-15D71B3F5057}" type="slidenum">
              <a:rPr lang="en-US" smtClean="0"/>
              <a:t>16</a:t>
            </a:fld>
            <a:endParaRPr lang="en-US"/>
          </a:p>
        </p:txBody>
      </p:sp>
    </p:spTree>
    <p:extLst>
      <p:ext uri="{BB962C8B-B14F-4D97-AF65-F5344CB8AC3E}">
        <p14:creationId xmlns:p14="http://schemas.microsoft.com/office/powerpoint/2010/main" val="13884440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 Copyright </a:t>
            </a:r>
            <a:r>
              <a:rPr lang="en-US" b="1" dirty="0"/>
              <a:t>PresentationGO.com</a:t>
            </a:r>
            <a:r>
              <a:rPr lang="en-US" dirty="0"/>
              <a:t> – The free PowerPoint and Google Slides template library</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8D2766-C49B-4C1A-9FEE-6F146754B02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193266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Copyright </a:t>
            </a:r>
            <a:r>
              <a:rPr lang="en-US" b="1" dirty="0"/>
              <a:t>PresentationGO.com</a:t>
            </a:r>
            <a:r>
              <a:rPr lang="en-US" dirty="0"/>
              <a:t> – The free PowerPoint and Google Slides template library</a:t>
            </a:r>
          </a:p>
        </p:txBody>
      </p:sp>
      <p:sp>
        <p:nvSpPr>
          <p:cNvPr id="4" name="Slide Number Placeholder 3"/>
          <p:cNvSpPr>
            <a:spLocks noGrp="1"/>
          </p:cNvSpPr>
          <p:nvPr>
            <p:ph type="sldNum" sz="quarter" idx="5"/>
          </p:nvPr>
        </p:nvSpPr>
        <p:spPr/>
        <p:txBody>
          <a:bodyPr/>
          <a:lstStyle/>
          <a:p>
            <a:fld id="{0A50B4EB-D9F6-4F2F-973A-15D71B3F5057}" type="slidenum">
              <a:rPr lang="en-US" smtClean="0"/>
              <a:t>2</a:t>
            </a:fld>
            <a:endParaRPr lang="en-US"/>
          </a:p>
        </p:txBody>
      </p:sp>
    </p:spTree>
    <p:extLst>
      <p:ext uri="{BB962C8B-B14F-4D97-AF65-F5344CB8AC3E}">
        <p14:creationId xmlns:p14="http://schemas.microsoft.com/office/powerpoint/2010/main" val="20154902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Copyright </a:t>
            </a:r>
            <a:r>
              <a:rPr lang="en-US" b="1" dirty="0"/>
              <a:t>PresentationGO.com</a:t>
            </a:r>
            <a:r>
              <a:rPr lang="en-US" dirty="0"/>
              <a:t> – The free PowerPoint and Google Slides template library</a:t>
            </a:r>
          </a:p>
        </p:txBody>
      </p:sp>
      <p:sp>
        <p:nvSpPr>
          <p:cNvPr id="4" name="Slide Number Placeholder 3"/>
          <p:cNvSpPr>
            <a:spLocks noGrp="1"/>
          </p:cNvSpPr>
          <p:nvPr>
            <p:ph type="sldNum" sz="quarter" idx="5"/>
          </p:nvPr>
        </p:nvSpPr>
        <p:spPr/>
        <p:txBody>
          <a:bodyPr/>
          <a:lstStyle/>
          <a:p>
            <a:fld id="{0A50B4EB-D9F6-4F2F-973A-15D71B3F5057}" type="slidenum">
              <a:rPr lang="en-US" smtClean="0"/>
              <a:t>3</a:t>
            </a:fld>
            <a:endParaRPr lang="en-US"/>
          </a:p>
        </p:txBody>
      </p:sp>
    </p:spTree>
    <p:extLst>
      <p:ext uri="{BB962C8B-B14F-4D97-AF65-F5344CB8AC3E}">
        <p14:creationId xmlns:p14="http://schemas.microsoft.com/office/powerpoint/2010/main" val="36673142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Copyright </a:t>
            </a:r>
            <a:r>
              <a:rPr lang="en-US" b="1" dirty="0"/>
              <a:t>PresentationGO.com</a:t>
            </a:r>
            <a:r>
              <a:rPr lang="en-US" dirty="0"/>
              <a:t> – The free PowerPoint and Google Slides template library</a:t>
            </a:r>
          </a:p>
        </p:txBody>
      </p:sp>
      <p:sp>
        <p:nvSpPr>
          <p:cNvPr id="4" name="Slide Number Placeholder 3"/>
          <p:cNvSpPr>
            <a:spLocks noGrp="1"/>
          </p:cNvSpPr>
          <p:nvPr>
            <p:ph type="sldNum" sz="quarter" idx="5"/>
          </p:nvPr>
        </p:nvSpPr>
        <p:spPr/>
        <p:txBody>
          <a:bodyPr/>
          <a:lstStyle/>
          <a:p>
            <a:fld id="{0A50B4EB-D9F6-4F2F-973A-15D71B3F5057}" type="slidenum">
              <a:rPr lang="en-US" smtClean="0"/>
              <a:t>4</a:t>
            </a:fld>
            <a:endParaRPr lang="en-US"/>
          </a:p>
        </p:txBody>
      </p:sp>
    </p:spTree>
    <p:extLst>
      <p:ext uri="{BB962C8B-B14F-4D97-AF65-F5344CB8AC3E}">
        <p14:creationId xmlns:p14="http://schemas.microsoft.com/office/powerpoint/2010/main" val="7985148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Copyright </a:t>
            </a:r>
            <a:r>
              <a:rPr lang="en-US" b="1" dirty="0"/>
              <a:t>PresentationGO.com</a:t>
            </a:r>
            <a:r>
              <a:rPr lang="en-US" dirty="0"/>
              <a:t> – The free PowerPoint and Google Slides template library</a:t>
            </a:r>
          </a:p>
        </p:txBody>
      </p:sp>
      <p:sp>
        <p:nvSpPr>
          <p:cNvPr id="4" name="Slide Number Placeholder 3"/>
          <p:cNvSpPr>
            <a:spLocks noGrp="1"/>
          </p:cNvSpPr>
          <p:nvPr>
            <p:ph type="sldNum" sz="quarter" idx="5"/>
          </p:nvPr>
        </p:nvSpPr>
        <p:spPr/>
        <p:txBody>
          <a:bodyPr/>
          <a:lstStyle/>
          <a:p>
            <a:fld id="{0A50B4EB-D9F6-4F2F-973A-15D71B3F5057}" type="slidenum">
              <a:rPr lang="en-US" smtClean="0"/>
              <a:t>5</a:t>
            </a:fld>
            <a:endParaRPr lang="en-US"/>
          </a:p>
        </p:txBody>
      </p:sp>
    </p:spTree>
    <p:extLst>
      <p:ext uri="{BB962C8B-B14F-4D97-AF65-F5344CB8AC3E}">
        <p14:creationId xmlns:p14="http://schemas.microsoft.com/office/powerpoint/2010/main" val="37508826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Copyright </a:t>
            </a:r>
            <a:r>
              <a:rPr lang="en-US" b="1" dirty="0"/>
              <a:t>PresentationGO.com</a:t>
            </a:r>
            <a:r>
              <a:rPr lang="en-US" dirty="0"/>
              <a:t> – The free PowerPoint and Google Slides template library</a:t>
            </a:r>
          </a:p>
        </p:txBody>
      </p:sp>
      <p:sp>
        <p:nvSpPr>
          <p:cNvPr id="4" name="Slide Number Placeholder 3"/>
          <p:cNvSpPr>
            <a:spLocks noGrp="1"/>
          </p:cNvSpPr>
          <p:nvPr>
            <p:ph type="sldNum" sz="quarter" idx="5"/>
          </p:nvPr>
        </p:nvSpPr>
        <p:spPr/>
        <p:txBody>
          <a:bodyPr/>
          <a:lstStyle/>
          <a:p>
            <a:fld id="{0A50B4EB-D9F6-4F2F-973A-15D71B3F5057}" type="slidenum">
              <a:rPr lang="en-US" smtClean="0"/>
              <a:t>7</a:t>
            </a:fld>
            <a:endParaRPr lang="en-US"/>
          </a:p>
        </p:txBody>
      </p:sp>
    </p:spTree>
    <p:extLst>
      <p:ext uri="{BB962C8B-B14F-4D97-AF65-F5344CB8AC3E}">
        <p14:creationId xmlns:p14="http://schemas.microsoft.com/office/powerpoint/2010/main" val="16441123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Copyright </a:t>
            </a:r>
            <a:r>
              <a:rPr lang="en-US" b="1" dirty="0"/>
              <a:t>PresentationGO.com</a:t>
            </a:r>
            <a:r>
              <a:rPr lang="en-US" dirty="0"/>
              <a:t> – The free PowerPoint and Google Slides template library</a:t>
            </a:r>
          </a:p>
        </p:txBody>
      </p:sp>
      <p:sp>
        <p:nvSpPr>
          <p:cNvPr id="4" name="Slide Number Placeholder 3"/>
          <p:cNvSpPr>
            <a:spLocks noGrp="1"/>
          </p:cNvSpPr>
          <p:nvPr>
            <p:ph type="sldNum" sz="quarter" idx="5"/>
          </p:nvPr>
        </p:nvSpPr>
        <p:spPr/>
        <p:txBody>
          <a:bodyPr/>
          <a:lstStyle/>
          <a:p>
            <a:fld id="{0A50B4EB-D9F6-4F2F-973A-15D71B3F5057}" type="slidenum">
              <a:rPr lang="en-US" smtClean="0"/>
              <a:t>8</a:t>
            </a:fld>
            <a:endParaRPr lang="en-US"/>
          </a:p>
        </p:txBody>
      </p:sp>
    </p:spTree>
    <p:extLst>
      <p:ext uri="{BB962C8B-B14F-4D97-AF65-F5344CB8AC3E}">
        <p14:creationId xmlns:p14="http://schemas.microsoft.com/office/powerpoint/2010/main" val="7253729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Copyright </a:t>
            </a:r>
            <a:r>
              <a:rPr lang="en-US" b="1" dirty="0"/>
              <a:t>PresentationGO.com</a:t>
            </a:r>
            <a:r>
              <a:rPr lang="en-US" dirty="0"/>
              <a:t> – The free PowerPoint and Google Slides template library</a:t>
            </a:r>
          </a:p>
        </p:txBody>
      </p:sp>
      <p:sp>
        <p:nvSpPr>
          <p:cNvPr id="4" name="Slide Number Placeholder 3"/>
          <p:cNvSpPr>
            <a:spLocks noGrp="1"/>
          </p:cNvSpPr>
          <p:nvPr>
            <p:ph type="sldNum" sz="quarter" idx="5"/>
          </p:nvPr>
        </p:nvSpPr>
        <p:spPr/>
        <p:txBody>
          <a:bodyPr/>
          <a:lstStyle/>
          <a:p>
            <a:fld id="{0A50B4EB-D9F6-4F2F-973A-15D71B3F5057}" type="slidenum">
              <a:rPr lang="en-US" smtClean="0"/>
              <a:t>9</a:t>
            </a:fld>
            <a:endParaRPr lang="en-US"/>
          </a:p>
        </p:txBody>
      </p:sp>
    </p:spTree>
    <p:extLst>
      <p:ext uri="{BB962C8B-B14F-4D97-AF65-F5344CB8AC3E}">
        <p14:creationId xmlns:p14="http://schemas.microsoft.com/office/powerpoint/2010/main" val="7105019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Copyright </a:t>
            </a:r>
            <a:r>
              <a:rPr lang="en-US" b="1" dirty="0"/>
              <a:t>PresentationGO.com</a:t>
            </a:r>
            <a:r>
              <a:rPr lang="en-US" dirty="0"/>
              <a:t> – The free PowerPoint and Google Slides template library</a:t>
            </a:r>
          </a:p>
        </p:txBody>
      </p:sp>
      <p:sp>
        <p:nvSpPr>
          <p:cNvPr id="4" name="Slide Number Placeholder 3"/>
          <p:cNvSpPr>
            <a:spLocks noGrp="1"/>
          </p:cNvSpPr>
          <p:nvPr>
            <p:ph type="sldNum" sz="quarter" idx="5"/>
          </p:nvPr>
        </p:nvSpPr>
        <p:spPr/>
        <p:txBody>
          <a:bodyPr/>
          <a:lstStyle/>
          <a:p>
            <a:fld id="{0A50B4EB-D9F6-4F2F-973A-15D71B3F5057}" type="slidenum">
              <a:rPr lang="en-US" smtClean="0"/>
              <a:t>10</a:t>
            </a:fld>
            <a:endParaRPr lang="en-US"/>
          </a:p>
        </p:txBody>
      </p:sp>
    </p:spTree>
    <p:extLst>
      <p:ext uri="{BB962C8B-B14F-4D97-AF65-F5344CB8AC3E}">
        <p14:creationId xmlns:p14="http://schemas.microsoft.com/office/powerpoint/2010/main" val="12349572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www.presentationgo.com/" TargetMode="External"/><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14" name="Freeform 13">
            <a:extLst>
              <a:ext uri="{FF2B5EF4-FFF2-40B4-BE49-F238E27FC236}">
                <a16:creationId xmlns:a16="http://schemas.microsoft.com/office/drawing/2014/main" id="{C486B34F-D448-EE43-AF17-41C0D3BF7157}"/>
              </a:ext>
            </a:extLst>
          </p:cNvPr>
          <p:cNvSpPr>
            <a:spLocks noGrp="1"/>
          </p:cNvSpPr>
          <p:nvPr>
            <p:ph type="pic" sz="quarter" idx="10"/>
          </p:nvPr>
        </p:nvSpPr>
        <p:spPr>
          <a:xfrm>
            <a:off x="1800783" y="1600124"/>
            <a:ext cx="3811156" cy="3811158"/>
          </a:xfrm>
          <a:custGeom>
            <a:avLst/>
            <a:gdLst>
              <a:gd name="connsiteX0" fmla="*/ 1517336 w 3811156"/>
              <a:gd name="connsiteY0" fmla="*/ 182 h 3811158"/>
              <a:gd name="connsiteX1" fmla="*/ 3098132 w 3811156"/>
              <a:gd name="connsiteY1" fmla="*/ 713026 h 3811158"/>
              <a:gd name="connsiteX2" fmla="*/ 3391851 w 3811156"/>
              <a:gd name="connsiteY2" fmla="*/ 3391852 h 3811158"/>
              <a:gd name="connsiteX3" fmla="*/ 713026 w 3811156"/>
              <a:gd name="connsiteY3" fmla="*/ 3098132 h 3811158"/>
              <a:gd name="connsiteX4" fmla="*/ 419307 w 3811156"/>
              <a:gd name="connsiteY4" fmla="*/ 419307 h 3811158"/>
              <a:gd name="connsiteX5" fmla="*/ 1517336 w 3811156"/>
              <a:gd name="connsiteY5" fmla="*/ 182 h 3811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11156" h="3811158">
                <a:moveTo>
                  <a:pt x="1517336" y="182"/>
                </a:moveTo>
                <a:cubicBezTo>
                  <a:pt x="2054982" y="7746"/>
                  <a:pt x="2636439" y="251334"/>
                  <a:pt x="3098132" y="713026"/>
                </a:cubicBezTo>
                <a:cubicBezTo>
                  <a:pt x="3918918" y="1533813"/>
                  <a:pt x="4050386" y="2733118"/>
                  <a:pt x="3391851" y="3391852"/>
                </a:cubicBezTo>
                <a:cubicBezTo>
                  <a:pt x="2733117" y="4050388"/>
                  <a:pt x="1533812" y="3918919"/>
                  <a:pt x="713026" y="3098132"/>
                </a:cubicBezTo>
                <a:cubicBezTo>
                  <a:pt x="-107760" y="2277346"/>
                  <a:pt x="-239229" y="1078041"/>
                  <a:pt x="419307" y="419307"/>
                </a:cubicBezTo>
                <a:cubicBezTo>
                  <a:pt x="707503" y="131197"/>
                  <a:pt x="1099168" y="-5700"/>
                  <a:pt x="1517336" y="182"/>
                </a:cubicBezTo>
                <a:close/>
              </a:path>
            </a:pathLst>
          </a:custGeom>
          <a:noFill/>
        </p:spPr>
        <p:txBody>
          <a:bodyPr wrap="square" anchor="ctr">
            <a:noAutofit/>
          </a:bodyPr>
          <a:lstStyle>
            <a:lvl1pPr marL="0" indent="0" algn="ctr">
              <a:buNone/>
              <a:defRPr>
                <a:solidFill>
                  <a:schemeClr val="accent5"/>
                </a:solidFill>
              </a:defRPr>
            </a:lvl1pPr>
          </a:lstStyle>
          <a:p>
            <a:r>
              <a:rPr lang="zh-CN" altLang="en-US"/>
              <a:t>单击图标添加图片</a:t>
            </a:r>
            <a:endParaRPr lang="en-US"/>
          </a:p>
        </p:txBody>
      </p:sp>
      <p:sp>
        <p:nvSpPr>
          <p:cNvPr id="18" name="Title 1">
            <a:extLst>
              <a:ext uri="{FF2B5EF4-FFF2-40B4-BE49-F238E27FC236}">
                <a16:creationId xmlns:a16="http://schemas.microsoft.com/office/drawing/2014/main" id="{A2A6FDFB-46FD-4D32-A054-BC9C55F6A02B}"/>
              </a:ext>
            </a:extLst>
          </p:cNvPr>
          <p:cNvSpPr>
            <a:spLocks noGrp="1"/>
          </p:cNvSpPr>
          <p:nvPr>
            <p:ph type="ctrTitle"/>
          </p:nvPr>
        </p:nvSpPr>
        <p:spPr>
          <a:xfrm>
            <a:off x="6579938" y="295275"/>
            <a:ext cx="4773861" cy="3214688"/>
          </a:xfrm>
        </p:spPr>
        <p:txBody>
          <a:bodyPr anchor="b"/>
          <a:lstStyle>
            <a:lvl1pPr algn="ctr">
              <a:defRPr sz="6000"/>
            </a:lvl1pPr>
          </a:lstStyle>
          <a:p>
            <a:r>
              <a:rPr lang="zh-CN" altLang="en-US"/>
              <a:t>单击此处编辑母版标题样式</a:t>
            </a:r>
            <a:endParaRPr lang="en-US" dirty="0"/>
          </a:p>
        </p:txBody>
      </p:sp>
      <p:sp>
        <p:nvSpPr>
          <p:cNvPr id="20" name="Subtitle 2">
            <a:extLst>
              <a:ext uri="{FF2B5EF4-FFF2-40B4-BE49-F238E27FC236}">
                <a16:creationId xmlns:a16="http://schemas.microsoft.com/office/drawing/2014/main" id="{C1F0D0AA-12EA-49AC-BF55-4B2556467E4C}"/>
              </a:ext>
            </a:extLst>
          </p:cNvPr>
          <p:cNvSpPr>
            <a:spLocks noGrp="1"/>
          </p:cNvSpPr>
          <p:nvPr>
            <p:ph type="subTitle" idx="1"/>
          </p:nvPr>
        </p:nvSpPr>
        <p:spPr>
          <a:xfrm>
            <a:off x="6579938" y="3602038"/>
            <a:ext cx="4773861"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a:p>
        </p:txBody>
      </p:sp>
      <p:sp>
        <p:nvSpPr>
          <p:cNvPr id="11" name="Freeform: Shape 10">
            <a:extLst>
              <a:ext uri="{FF2B5EF4-FFF2-40B4-BE49-F238E27FC236}">
                <a16:creationId xmlns:a16="http://schemas.microsoft.com/office/drawing/2014/main" id="{3FAE6EA2-60DF-494E-B1EA-22F145F8A766}"/>
              </a:ext>
            </a:extLst>
          </p:cNvPr>
          <p:cNvSpPr/>
          <p:nvPr userDrawn="1"/>
        </p:nvSpPr>
        <p:spPr>
          <a:xfrm>
            <a:off x="0" y="81660"/>
            <a:ext cx="6761480" cy="6776340"/>
          </a:xfrm>
          <a:custGeom>
            <a:avLst/>
            <a:gdLst>
              <a:gd name="connsiteX0" fmla="*/ 4497011 w 6761480"/>
              <a:gd name="connsiteY0" fmla="*/ 6773822 h 6776340"/>
              <a:gd name="connsiteX1" fmla="*/ 4501642 w 6761480"/>
              <a:gd name="connsiteY1" fmla="*/ 6773822 h 6776340"/>
              <a:gd name="connsiteX2" fmla="*/ 4497011 w 6761480"/>
              <a:gd name="connsiteY2" fmla="*/ 6775081 h 6776340"/>
              <a:gd name="connsiteX3" fmla="*/ 1252 w 6761480"/>
              <a:gd name="connsiteY3" fmla="*/ 6753365 h 6776340"/>
              <a:gd name="connsiteX4" fmla="*/ 19095 w 6761480"/>
              <a:gd name="connsiteY4" fmla="*/ 6775081 h 6776340"/>
              <a:gd name="connsiteX5" fmla="*/ 1252 w 6761480"/>
              <a:gd name="connsiteY5" fmla="*/ 6775081 h 6776340"/>
              <a:gd name="connsiteX6" fmla="*/ 6600269 w 6761480"/>
              <a:gd name="connsiteY6" fmla="*/ 6319035 h 6776340"/>
              <a:gd name="connsiteX7" fmla="*/ 6599017 w 6761480"/>
              <a:gd name="connsiteY7" fmla="*/ 6532423 h 6776340"/>
              <a:gd name="connsiteX8" fmla="*/ 6557645 w 6761480"/>
              <a:gd name="connsiteY8" fmla="*/ 6439524 h 6776340"/>
              <a:gd name="connsiteX9" fmla="*/ 6556433 w 6761480"/>
              <a:gd name="connsiteY9" fmla="*/ 6439022 h 6776340"/>
              <a:gd name="connsiteX10" fmla="*/ 6479087 w 6761480"/>
              <a:gd name="connsiteY10" fmla="*/ 6600995 h 6776340"/>
              <a:gd name="connsiteX11" fmla="*/ 6383025 w 6761480"/>
              <a:gd name="connsiteY11" fmla="*/ 6775081 h 6776340"/>
              <a:gd name="connsiteX12" fmla="*/ 6360174 w 6761480"/>
              <a:gd name="connsiteY12" fmla="*/ 6775081 h 6776340"/>
              <a:gd name="connsiteX13" fmla="*/ 6461753 w 6761480"/>
              <a:gd name="connsiteY13" fmla="*/ 6592694 h 6776340"/>
              <a:gd name="connsiteX14" fmla="*/ 6544320 w 6761480"/>
              <a:gd name="connsiteY14" fmla="*/ 6421628 h 6776340"/>
              <a:gd name="connsiteX15" fmla="*/ 6544854 w 6761480"/>
              <a:gd name="connsiteY15" fmla="*/ 6421998 h 6776340"/>
              <a:gd name="connsiteX16" fmla="*/ 6544525 w 6761480"/>
              <a:gd name="connsiteY16" fmla="*/ 6421204 h 6776340"/>
              <a:gd name="connsiteX17" fmla="*/ 6544320 w 6761480"/>
              <a:gd name="connsiteY17" fmla="*/ 6421628 h 6776340"/>
              <a:gd name="connsiteX18" fmla="*/ 6480691 w 6761480"/>
              <a:gd name="connsiteY18" fmla="*/ 6377575 h 6776340"/>
              <a:gd name="connsiteX19" fmla="*/ 6600269 w 6761480"/>
              <a:gd name="connsiteY19" fmla="*/ 6319035 h 6776340"/>
              <a:gd name="connsiteX20" fmla="*/ 1252 w 6761480"/>
              <a:gd name="connsiteY20" fmla="*/ 6096835 h 6776340"/>
              <a:gd name="connsiteX21" fmla="*/ 567839 w 6761480"/>
              <a:gd name="connsiteY21" fmla="*/ 6775081 h 6776340"/>
              <a:gd name="connsiteX22" fmla="*/ 567839 w 6761480"/>
              <a:gd name="connsiteY22" fmla="*/ 6776340 h 6776340"/>
              <a:gd name="connsiteX23" fmla="*/ 506798 w 6761480"/>
              <a:gd name="connsiteY23" fmla="*/ 6776340 h 6776340"/>
              <a:gd name="connsiteX24" fmla="*/ 1252 w 6761480"/>
              <a:gd name="connsiteY24" fmla="*/ 6171741 h 6776340"/>
              <a:gd name="connsiteX25" fmla="*/ 6421215 w 6761480"/>
              <a:gd name="connsiteY25" fmla="*/ 5928138 h 6776340"/>
              <a:gd name="connsiteX26" fmla="*/ 6419963 w 6761480"/>
              <a:gd name="connsiteY26" fmla="*/ 6133658 h 6776340"/>
              <a:gd name="connsiteX27" fmla="*/ 6377876 w 6761480"/>
              <a:gd name="connsiteY27" fmla="*/ 6043667 h 6776340"/>
              <a:gd name="connsiteX28" fmla="*/ 6378038 w 6761480"/>
              <a:gd name="connsiteY28" fmla="*/ 6043340 h 6776340"/>
              <a:gd name="connsiteX29" fmla="*/ 6377774 w 6761480"/>
              <a:gd name="connsiteY29" fmla="*/ 6043450 h 6776340"/>
              <a:gd name="connsiteX30" fmla="*/ 6377876 w 6761480"/>
              <a:gd name="connsiteY30" fmla="*/ 6043667 h 6776340"/>
              <a:gd name="connsiteX31" fmla="*/ 6287037 w 6761480"/>
              <a:gd name="connsiteY31" fmla="*/ 6226976 h 6776340"/>
              <a:gd name="connsiteX32" fmla="*/ 5908156 w 6761480"/>
              <a:gd name="connsiteY32" fmla="*/ 6775081 h 6776340"/>
              <a:gd name="connsiteX33" fmla="*/ 5877479 w 6761480"/>
              <a:gd name="connsiteY33" fmla="*/ 6775081 h 6776340"/>
              <a:gd name="connsiteX34" fmla="*/ 6271591 w 6761480"/>
              <a:gd name="connsiteY34" fmla="*/ 6216354 h 6776340"/>
              <a:gd name="connsiteX35" fmla="*/ 6363444 w 6761480"/>
              <a:gd name="connsiteY35" fmla="*/ 6032284 h 6776340"/>
              <a:gd name="connsiteX36" fmla="*/ 6362632 w 6761480"/>
              <a:gd name="connsiteY36" fmla="*/ 6030324 h 6776340"/>
              <a:gd name="connsiteX37" fmla="*/ 6363897 w 6761480"/>
              <a:gd name="connsiteY37" fmla="*/ 6027272 h 6776340"/>
              <a:gd name="connsiteX38" fmla="*/ 6301637 w 6761480"/>
              <a:gd name="connsiteY38" fmla="*/ 5986364 h 6776340"/>
              <a:gd name="connsiteX39" fmla="*/ 6421215 w 6761480"/>
              <a:gd name="connsiteY39" fmla="*/ 5928138 h 6776340"/>
              <a:gd name="connsiteX40" fmla="*/ 1252 w 6761480"/>
              <a:gd name="connsiteY40" fmla="*/ 5376728 h 6776340"/>
              <a:gd name="connsiteX41" fmla="*/ 1127853 w 6761480"/>
              <a:gd name="connsiteY41" fmla="*/ 6775081 h 6776340"/>
              <a:gd name="connsiteX42" fmla="*/ 1065559 w 6761480"/>
              <a:gd name="connsiteY42" fmla="*/ 6775081 h 6776340"/>
              <a:gd name="connsiteX43" fmla="*/ 1252 w 6761480"/>
              <a:gd name="connsiteY43" fmla="*/ 5462021 h 6776340"/>
              <a:gd name="connsiteX44" fmla="*/ 6729864 w 6761480"/>
              <a:gd name="connsiteY44" fmla="*/ 5362880 h 6776340"/>
              <a:gd name="connsiteX45" fmla="*/ 6761480 w 6761480"/>
              <a:gd name="connsiteY45" fmla="*/ 5550775 h 6776340"/>
              <a:gd name="connsiteX46" fmla="*/ 6712848 w 6761480"/>
              <a:gd name="connsiteY46" fmla="*/ 5477718 h 6776340"/>
              <a:gd name="connsiteX47" fmla="*/ 6676929 w 6761480"/>
              <a:gd name="connsiteY47" fmla="*/ 5639303 h 6776340"/>
              <a:gd name="connsiteX48" fmla="*/ 6158269 w 6761480"/>
              <a:gd name="connsiteY48" fmla="*/ 6775081 h 6776340"/>
              <a:gd name="connsiteX49" fmla="*/ 6131661 w 6761480"/>
              <a:gd name="connsiteY49" fmla="*/ 6775081 h 6776340"/>
              <a:gd name="connsiteX50" fmla="*/ 6136669 w 6761480"/>
              <a:gd name="connsiteY50" fmla="*/ 6767528 h 6776340"/>
              <a:gd name="connsiteX51" fmla="*/ 6663217 w 6761480"/>
              <a:gd name="connsiteY51" fmla="*/ 5628557 h 6776340"/>
              <a:gd name="connsiteX52" fmla="*/ 6698308 w 6761480"/>
              <a:gd name="connsiteY52" fmla="*/ 5473391 h 6776340"/>
              <a:gd name="connsiteX53" fmla="*/ 6698060 w 6761480"/>
              <a:gd name="connsiteY53" fmla="*/ 5473288 h 6776340"/>
              <a:gd name="connsiteX54" fmla="*/ 6694986 w 6761480"/>
              <a:gd name="connsiteY54" fmla="*/ 5465867 h 6776340"/>
              <a:gd name="connsiteX55" fmla="*/ 6643467 w 6761480"/>
              <a:gd name="connsiteY55" fmla="*/ 5446599 h 6776340"/>
              <a:gd name="connsiteX56" fmla="*/ 6729864 w 6761480"/>
              <a:gd name="connsiteY56" fmla="*/ 5362880 h 6776340"/>
              <a:gd name="connsiteX57" fmla="*/ 6572096 w 6761480"/>
              <a:gd name="connsiteY57" fmla="*/ 4541116 h 6776340"/>
              <a:gd name="connsiteX58" fmla="*/ 6624372 w 6761480"/>
              <a:gd name="connsiteY58" fmla="*/ 4706350 h 6776340"/>
              <a:gd name="connsiteX59" fmla="*/ 6574042 w 6761480"/>
              <a:gd name="connsiteY59" fmla="*/ 4651506 h 6776340"/>
              <a:gd name="connsiteX60" fmla="*/ 6574054 w 6761480"/>
              <a:gd name="connsiteY60" fmla="*/ 4651320 h 6776340"/>
              <a:gd name="connsiteX61" fmla="*/ 6573921 w 6761480"/>
              <a:gd name="connsiteY61" fmla="*/ 4651375 h 6776340"/>
              <a:gd name="connsiteX62" fmla="*/ 6574042 w 6761480"/>
              <a:gd name="connsiteY62" fmla="*/ 4651506 h 6776340"/>
              <a:gd name="connsiteX63" fmla="*/ 6564870 w 6761480"/>
              <a:gd name="connsiteY63" fmla="*/ 4796499 h 6776340"/>
              <a:gd name="connsiteX64" fmla="*/ 6277534 w 6761480"/>
              <a:gd name="connsiteY64" fmla="*/ 5877152 h 6776340"/>
              <a:gd name="connsiteX65" fmla="*/ 5609524 w 6761480"/>
              <a:gd name="connsiteY65" fmla="*/ 6776340 h 6776340"/>
              <a:gd name="connsiteX66" fmla="*/ 5572900 w 6761480"/>
              <a:gd name="connsiteY66" fmla="*/ 6776340 h 6776340"/>
              <a:gd name="connsiteX67" fmla="*/ 5572900 w 6761480"/>
              <a:gd name="connsiteY67" fmla="*/ 6775081 h 6776340"/>
              <a:gd name="connsiteX68" fmla="*/ 6265012 w 6761480"/>
              <a:gd name="connsiteY68" fmla="*/ 5860786 h 6776340"/>
              <a:gd name="connsiteX69" fmla="*/ 6552049 w 6761480"/>
              <a:gd name="connsiteY69" fmla="*/ 4787495 h 6776340"/>
              <a:gd name="connsiteX70" fmla="*/ 6560996 w 6761480"/>
              <a:gd name="connsiteY70" fmla="*/ 4647171 h 6776340"/>
              <a:gd name="connsiteX71" fmla="*/ 6559757 w 6761480"/>
              <a:gd name="connsiteY71" fmla="*/ 4644178 h 6776340"/>
              <a:gd name="connsiteX72" fmla="*/ 6510116 w 6761480"/>
              <a:gd name="connsiteY72" fmla="*/ 4637738 h 6776340"/>
              <a:gd name="connsiteX73" fmla="*/ 6572096 w 6761480"/>
              <a:gd name="connsiteY73" fmla="*/ 4541116 h 6776340"/>
              <a:gd name="connsiteX74" fmla="*/ 1252 w 6761480"/>
              <a:gd name="connsiteY74" fmla="*/ 4473763 h 6776340"/>
              <a:gd name="connsiteX75" fmla="*/ 212235 w 6761480"/>
              <a:gd name="connsiteY75" fmla="*/ 5013528 h 6776340"/>
              <a:gd name="connsiteX76" fmla="*/ 1714474 w 6761480"/>
              <a:gd name="connsiteY76" fmla="*/ 6776340 h 6776340"/>
              <a:gd name="connsiteX77" fmla="*/ 1645920 w 6761480"/>
              <a:gd name="connsiteY77" fmla="*/ 6776340 h 6776340"/>
              <a:gd name="connsiteX78" fmla="*/ 1645920 w 6761480"/>
              <a:gd name="connsiteY78" fmla="*/ 6775081 h 6776340"/>
              <a:gd name="connsiteX79" fmla="*/ 177802 w 6761480"/>
              <a:gd name="connsiteY79" fmla="*/ 5028950 h 6776340"/>
              <a:gd name="connsiteX80" fmla="*/ 1252 w 6761480"/>
              <a:gd name="connsiteY80" fmla="*/ 4590843 h 6776340"/>
              <a:gd name="connsiteX81" fmla="*/ 6353913 w 6761480"/>
              <a:gd name="connsiteY81" fmla="*/ 4251563 h 6776340"/>
              <a:gd name="connsiteX82" fmla="*/ 6409633 w 6761480"/>
              <a:gd name="connsiteY82" fmla="*/ 4413020 h 6776340"/>
              <a:gd name="connsiteX83" fmla="*/ 6358368 w 6761480"/>
              <a:gd name="connsiteY83" fmla="*/ 4361476 h 6776340"/>
              <a:gd name="connsiteX84" fmla="*/ 6358525 w 6761480"/>
              <a:gd name="connsiteY84" fmla="*/ 4357352 h 6776340"/>
              <a:gd name="connsiteX85" fmla="*/ 6353114 w 6761480"/>
              <a:gd name="connsiteY85" fmla="*/ 4499401 h 6776340"/>
              <a:gd name="connsiteX86" fmla="*/ 6093471 w 6761480"/>
              <a:gd name="connsiteY86" fmla="*/ 5513951 h 6776340"/>
              <a:gd name="connsiteX87" fmla="*/ 5227313 w 6761480"/>
              <a:gd name="connsiteY87" fmla="*/ 6500635 h 6776340"/>
              <a:gd name="connsiteX88" fmla="*/ 4613771 w 6761480"/>
              <a:gd name="connsiteY88" fmla="*/ 6773822 h 6776340"/>
              <a:gd name="connsiteX89" fmla="*/ 4501642 w 6761480"/>
              <a:gd name="connsiteY89" fmla="*/ 6773822 h 6776340"/>
              <a:gd name="connsiteX90" fmla="*/ 4689603 w 6761480"/>
              <a:gd name="connsiteY90" fmla="*/ 6722728 h 6776340"/>
              <a:gd name="connsiteX91" fmla="*/ 5218548 w 6761480"/>
              <a:gd name="connsiteY91" fmla="*/ 6477975 h 6776340"/>
              <a:gd name="connsiteX92" fmla="*/ 6080637 w 6761480"/>
              <a:gd name="connsiteY92" fmla="*/ 5500103 h 6776340"/>
              <a:gd name="connsiteX93" fmla="*/ 6340228 w 6761480"/>
              <a:gd name="connsiteY93" fmla="*/ 4492162 h 6776340"/>
              <a:gd name="connsiteX94" fmla="*/ 6345477 w 6761480"/>
              <a:gd name="connsiteY94" fmla="*/ 4356432 h 6776340"/>
              <a:gd name="connsiteX95" fmla="*/ 6343413 w 6761480"/>
              <a:gd name="connsiteY95" fmla="*/ 4355577 h 6776340"/>
              <a:gd name="connsiteX96" fmla="*/ 6343228 w 6761480"/>
              <a:gd name="connsiteY96" fmla="*/ 4355130 h 6776340"/>
              <a:gd name="connsiteX97" fmla="*/ 6294124 w 6761480"/>
              <a:gd name="connsiteY97" fmla="*/ 4351962 h 6776340"/>
              <a:gd name="connsiteX98" fmla="*/ 6353913 w 6761480"/>
              <a:gd name="connsiteY98" fmla="*/ 4251563 h 6776340"/>
              <a:gd name="connsiteX99" fmla="*/ 6398364 w 6761480"/>
              <a:gd name="connsiteY99" fmla="*/ 3724702 h 6776340"/>
              <a:gd name="connsiteX100" fmla="*/ 6473178 w 6761480"/>
              <a:gd name="connsiteY100" fmla="*/ 3864128 h 6776340"/>
              <a:gd name="connsiteX101" fmla="*/ 6422596 w 6761480"/>
              <a:gd name="connsiteY101" fmla="*/ 3828278 h 6776340"/>
              <a:gd name="connsiteX102" fmla="*/ 6422123 w 6761480"/>
              <a:gd name="connsiteY102" fmla="*/ 3828473 h 6776340"/>
              <a:gd name="connsiteX103" fmla="*/ 6444075 w 6761480"/>
              <a:gd name="connsiteY103" fmla="*/ 3981096 h 6776340"/>
              <a:gd name="connsiteX104" fmla="*/ 6380521 w 6761480"/>
              <a:gd name="connsiteY104" fmla="*/ 5144456 h 6776340"/>
              <a:gd name="connsiteX105" fmla="*/ 5679330 w 6761480"/>
              <a:gd name="connsiteY105" fmla="*/ 6416917 h 6776340"/>
              <a:gd name="connsiteX106" fmla="*/ 5229817 w 6761480"/>
              <a:gd name="connsiteY106" fmla="*/ 6775081 h 6776340"/>
              <a:gd name="connsiteX107" fmla="*/ 5179106 w 6761480"/>
              <a:gd name="connsiteY107" fmla="*/ 6775081 h 6776340"/>
              <a:gd name="connsiteX108" fmla="*/ 5669313 w 6761480"/>
              <a:gd name="connsiteY108" fmla="*/ 6395200 h 6776340"/>
              <a:gd name="connsiteX109" fmla="*/ 6367687 w 6761480"/>
              <a:gd name="connsiteY109" fmla="*/ 5133126 h 6776340"/>
              <a:gd name="connsiteX110" fmla="*/ 6432079 w 6761480"/>
              <a:gd name="connsiteY110" fmla="*/ 3976375 h 6776340"/>
              <a:gd name="connsiteX111" fmla="*/ 6410802 w 6761480"/>
              <a:gd name="connsiteY111" fmla="*/ 3826707 h 6776340"/>
              <a:gd name="connsiteX112" fmla="*/ 6408896 w 6761480"/>
              <a:gd name="connsiteY112" fmla="*/ 3825918 h 6776340"/>
              <a:gd name="connsiteX113" fmla="*/ 6408545 w 6761480"/>
              <a:gd name="connsiteY113" fmla="*/ 3825071 h 6776340"/>
              <a:gd name="connsiteX114" fmla="*/ 6366435 w 6761480"/>
              <a:gd name="connsiteY114" fmla="*/ 3833914 h 6776340"/>
              <a:gd name="connsiteX115" fmla="*/ 6398364 w 6761480"/>
              <a:gd name="connsiteY115" fmla="*/ 3724702 h 6776340"/>
              <a:gd name="connsiteX116" fmla="*/ 6074376 w 6761480"/>
              <a:gd name="connsiteY116" fmla="*/ 3584961 h 6776340"/>
              <a:gd name="connsiteX117" fmla="*/ 6074389 w 6761480"/>
              <a:gd name="connsiteY117" fmla="*/ 3585053 h 6776340"/>
              <a:gd name="connsiteX118" fmla="*/ 6074423 w 6761480"/>
              <a:gd name="connsiteY118" fmla="*/ 3584971 h 6776340"/>
              <a:gd name="connsiteX119" fmla="*/ 6074376 w 6761480"/>
              <a:gd name="connsiteY119" fmla="*/ 3584961 h 6776340"/>
              <a:gd name="connsiteX120" fmla="*/ 2136127 w 6761480"/>
              <a:gd name="connsiteY120" fmla="*/ 1258149 h 6776340"/>
              <a:gd name="connsiteX121" fmla="*/ 2092929 w 6761480"/>
              <a:gd name="connsiteY121" fmla="*/ 1399149 h 6776340"/>
              <a:gd name="connsiteX122" fmla="*/ 2049868 w 6761480"/>
              <a:gd name="connsiteY122" fmla="*/ 1328453 h 6776340"/>
              <a:gd name="connsiteX123" fmla="*/ 2048245 w 6761480"/>
              <a:gd name="connsiteY123" fmla="*/ 1329125 h 6776340"/>
              <a:gd name="connsiteX124" fmla="*/ 2047341 w 6761480"/>
              <a:gd name="connsiteY124" fmla="*/ 1328751 h 6776340"/>
              <a:gd name="connsiteX125" fmla="*/ 1952344 w 6761480"/>
              <a:gd name="connsiteY125" fmla="*/ 1396153 h 6776340"/>
              <a:gd name="connsiteX126" fmla="*/ 1367635 w 6761480"/>
              <a:gd name="connsiteY126" fmla="*/ 2171501 h 6776340"/>
              <a:gd name="connsiteX127" fmla="*/ 1248370 w 6761480"/>
              <a:gd name="connsiteY127" fmla="*/ 3526421 h 6776340"/>
              <a:gd name="connsiteX128" fmla="*/ 3248641 w 6761480"/>
              <a:gd name="connsiteY128" fmla="*/ 5902645 h 6776340"/>
              <a:gd name="connsiteX129" fmla="*/ 4589668 w 6761480"/>
              <a:gd name="connsiteY129" fmla="*/ 5988882 h 6776340"/>
              <a:gd name="connsiteX130" fmla="*/ 5526884 w 6761480"/>
              <a:gd name="connsiteY130" fmla="*/ 5409775 h 6776340"/>
              <a:gd name="connsiteX131" fmla="*/ 5958868 w 6761480"/>
              <a:gd name="connsiteY131" fmla="*/ 4505551 h 6776340"/>
              <a:gd name="connsiteX132" fmla="*/ 5996725 w 6761480"/>
              <a:gd name="connsiteY132" fmla="*/ 3783640 h 6776340"/>
              <a:gd name="connsiteX133" fmla="*/ 5965029 w 6761480"/>
              <a:gd name="connsiteY133" fmla="*/ 3556265 h 6776340"/>
              <a:gd name="connsiteX134" fmla="*/ 5960728 w 6761480"/>
              <a:gd name="connsiteY134" fmla="*/ 3554483 h 6776340"/>
              <a:gd name="connsiteX135" fmla="*/ 5919426 w 6761480"/>
              <a:gd name="connsiteY135" fmla="*/ 3565762 h 6776340"/>
              <a:gd name="connsiteX136" fmla="*/ 5951355 w 6761480"/>
              <a:gd name="connsiteY136" fmla="*/ 3450256 h 6776340"/>
              <a:gd name="connsiteX137" fmla="*/ 6031178 w 6761480"/>
              <a:gd name="connsiteY137" fmla="*/ 3588738 h 6776340"/>
              <a:gd name="connsiteX138" fmla="*/ 5976676 w 6761480"/>
              <a:gd name="connsiteY138" fmla="*/ 3555859 h 6776340"/>
              <a:gd name="connsiteX139" fmla="*/ 5976246 w 6761480"/>
              <a:gd name="connsiteY139" fmla="*/ 3556037 h 6776340"/>
              <a:gd name="connsiteX140" fmla="*/ 6009227 w 6761480"/>
              <a:gd name="connsiteY140" fmla="*/ 3785548 h 6776340"/>
              <a:gd name="connsiteX141" fmla="*/ 5972954 w 6761480"/>
              <a:gd name="connsiteY141" fmla="*/ 4517196 h 6776340"/>
              <a:gd name="connsiteX142" fmla="*/ 5538466 w 6761480"/>
              <a:gd name="connsiteY142" fmla="*/ 5427715 h 6776340"/>
              <a:gd name="connsiteX143" fmla="*/ 4593737 w 6761480"/>
              <a:gd name="connsiteY143" fmla="*/ 6014375 h 6776340"/>
              <a:gd name="connsiteX144" fmla="*/ 3241130 w 6761480"/>
              <a:gd name="connsiteY144" fmla="*/ 5929397 h 6776340"/>
              <a:gd name="connsiteX145" fmla="*/ 1220510 w 6761480"/>
              <a:gd name="connsiteY145" fmla="*/ 3528939 h 6776340"/>
              <a:gd name="connsiteX146" fmla="*/ 1343531 w 6761480"/>
              <a:gd name="connsiteY146" fmla="*/ 2162374 h 6776340"/>
              <a:gd name="connsiteX147" fmla="*/ 1935653 w 6761480"/>
              <a:gd name="connsiteY147" fmla="*/ 1382817 h 6776340"/>
              <a:gd name="connsiteX148" fmla="*/ 2034374 w 6761480"/>
              <a:gd name="connsiteY148" fmla="*/ 1313168 h 6776340"/>
              <a:gd name="connsiteX149" fmla="*/ 2035264 w 6761480"/>
              <a:gd name="connsiteY149" fmla="*/ 1313636 h 6776340"/>
              <a:gd name="connsiteX150" fmla="*/ 2035905 w 6761480"/>
              <a:gd name="connsiteY150" fmla="*/ 1312088 h 6776340"/>
              <a:gd name="connsiteX151" fmla="*/ 2034374 w 6761480"/>
              <a:gd name="connsiteY151" fmla="*/ 1313168 h 6776340"/>
              <a:gd name="connsiteX152" fmla="*/ 1947056 w 6761480"/>
              <a:gd name="connsiteY152" fmla="*/ 1267277 h 6776340"/>
              <a:gd name="connsiteX153" fmla="*/ 2136127 w 6761480"/>
              <a:gd name="connsiteY153" fmla="*/ 1258149 h 6776340"/>
              <a:gd name="connsiteX154" fmla="*/ 3236702 w 6761480"/>
              <a:gd name="connsiteY154" fmla="*/ 1253409 h 6776340"/>
              <a:gd name="connsiteX155" fmla="*/ 3887541 w 6761480"/>
              <a:gd name="connsiteY155" fmla="*/ 1342173 h 6776340"/>
              <a:gd name="connsiteX156" fmla="*/ 4002808 w 6761480"/>
              <a:gd name="connsiteY156" fmla="*/ 1380534 h 6776340"/>
              <a:gd name="connsiteX157" fmla="*/ 4003578 w 6761480"/>
              <a:gd name="connsiteY157" fmla="*/ 1382580 h 6776340"/>
              <a:gd name="connsiteX158" fmla="*/ 4004230 w 6761480"/>
              <a:gd name="connsiteY158" fmla="*/ 1381007 h 6776340"/>
              <a:gd name="connsiteX159" fmla="*/ 4002808 w 6761480"/>
              <a:gd name="connsiteY159" fmla="*/ 1380534 h 6776340"/>
              <a:gd name="connsiteX160" fmla="*/ 3980195 w 6761480"/>
              <a:gd name="connsiteY160" fmla="*/ 1320466 h 6776340"/>
              <a:gd name="connsiteX161" fmla="*/ 4101965 w 6761480"/>
              <a:gd name="connsiteY161" fmla="*/ 1423384 h 6776340"/>
              <a:gd name="connsiteX162" fmla="*/ 3982700 w 6761480"/>
              <a:gd name="connsiteY162" fmla="*/ 1438491 h 6776340"/>
              <a:gd name="connsiteX163" fmla="*/ 4003104 w 6761480"/>
              <a:gd name="connsiteY163" fmla="*/ 1393244 h 6776340"/>
              <a:gd name="connsiteX164" fmla="*/ 4004287 w 6761480"/>
              <a:gd name="connsiteY164" fmla="*/ 1393636 h 6776340"/>
              <a:gd name="connsiteX165" fmla="*/ 4003636 w 6761480"/>
              <a:gd name="connsiteY165" fmla="*/ 1392064 h 6776340"/>
              <a:gd name="connsiteX166" fmla="*/ 4003104 w 6761480"/>
              <a:gd name="connsiteY166" fmla="*/ 1393244 h 6776340"/>
              <a:gd name="connsiteX167" fmla="*/ 3888483 w 6761480"/>
              <a:gd name="connsiteY167" fmla="*/ 1355281 h 6776340"/>
              <a:gd name="connsiteX168" fmla="*/ 2990703 w 6761480"/>
              <a:gd name="connsiteY168" fmla="*/ 1293714 h 6776340"/>
              <a:gd name="connsiteX169" fmla="*/ 2061312 w 6761480"/>
              <a:gd name="connsiteY169" fmla="*/ 1828443 h 6776340"/>
              <a:gd name="connsiteX170" fmla="*/ 1676284 w 6761480"/>
              <a:gd name="connsiteY170" fmla="*/ 3067857 h 6776340"/>
              <a:gd name="connsiteX171" fmla="*/ 2265722 w 6761480"/>
              <a:gd name="connsiteY171" fmla="*/ 4584234 h 6776340"/>
              <a:gd name="connsiteX172" fmla="*/ 3619583 w 6761480"/>
              <a:gd name="connsiteY172" fmla="*/ 5502621 h 6776340"/>
              <a:gd name="connsiteX173" fmla="*/ 4928994 w 6761480"/>
              <a:gd name="connsiteY173" fmla="*/ 5387115 h 6776340"/>
              <a:gd name="connsiteX174" fmla="*/ 5648966 w 6761480"/>
              <a:gd name="connsiteY174" fmla="*/ 4561573 h 6776340"/>
              <a:gd name="connsiteX175" fmla="*/ 5763205 w 6761480"/>
              <a:gd name="connsiteY175" fmla="*/ 3646163 h 6776340"/>
              <a:gd name="connsiteX176" fmla="*/ 5747424 w 6761480"/>
              <a:gd name="connsiteY176" fmla="*/ 3524548 h 6776340"/>
              <a:gd name="connsiteX177" fmla="*/ 5748357 w 6761480"/>
              <a:gd name="connsiteY177" fmla="*/ 3524334 h 6776340"/>
              <a:gd name="connsiteX178" fmla="*/ 5747342 w 6761480"/>
              <a:gd name="connsiteY178" fmla="*/ 3523913 h 6776340"/>
              <a:gd name="connsiteX179" fmla="*/ 5747424 w 6761480"/>
              <a:gd name="connsiteY179" fmla="*/ 3524548 h 6776340"/>
              <a:gd name="connsiteX180" fmla="*/ 5700930 w 6761480"/>
              <a:gd name="connsiteY180" fmla="*/ 3535233 h 6776340"/>
              <a:gd name="connsiteX181" fmla="*/ 5739119 w 6761480"/>
              <a:gd name="connsiteY181" fmla="*/ 3418468 h 6776340"/>
              <a:gd name="connsiteX182" fmla="*/ 5818003 w 6761480"/>
              <a:gd name="connsiteY182" fmla="*/ 3561985 h 6776340"/>
              <a:gd name="connsiteX183" fmla="*/ 5760509 w 6761480"/>
              <a:gd name="connsiteY183" fmla="*/ 3525675 h 6776340"/>
              <a:gd name="connsiteX184" fmla="*/ 5760127 w 6761480"/>
              <a:gd name="connsiteY184" fmla="*/ 3525833 h 6776340"/>
              <a:gd name="connsiteX185" fmla="*/ 5776440 w 6761480"/>
              <a:gd name="connsiteY185" fmla="*/ 3649679 h 6776340"/>
              <a:gd name="connsiteX186" fmla="*/ 5663053 w 6761480"/>
              <a:gd name="connsiteY186" fmla="*/ 4572904 h 6776340"/>
              <a:gd name="connsiteX187" fmla="*/ 4937759 w 6761480"/>
              <a:gd name="connsiteY187" fmla="*/ 5407257 h 6776340"/>
              <a:gd name="connsiteX188" fmla="*/ 3615827 w 6761480"/>
              <a:gd name="connsiteY188" fmla="*/ 5527800 h 6776340"/>
              <a:gd name="connsiteX189" fmla="*/ 2246627 w 6761480"/>
              <a:gd name="connsiteY189" fmla="*/ 4600915 h 6776340"/>
              <a:gd name="connsiteX190" fmla="*/ 1652180 w 6761480"/>
              <a:gd name="connsiteY190" fmla="*/ 3067857 h 6776340"/>
              <a:gd name="connsiteX191" fmla="*/ 2043470 w 6761480"/>
              <a:gd name="connsiteY191" fmla="*/ 1817113 h 6776340"/>
              <a:gd name="connsiteX192" fmla="*/ 2981938 w 6761480"/>
              <a:gd name="connsiteY192" fmla="*/ 1279866 h 6776340"/>
              <a:gd name="connsiteX193" fmla="*/ 3236702 w 6761480"/>
              <a:gd name="connsiteY193" fmla="*/ 1253409 h 6776340"/>
              <a:gd name="connsiteX194" fmla="*/ 2931227 w 6761480"/>
              <a:gd name="connsiteY194" fmla="*/ 1076549 h 6776340"/>
              <a:gd name="connsiteX195" fmla="*/ 3094943 w 6761480"/>
              <a:gd name="connsiteY195" fmla="*/ 1131313 h 6776340"/>
              <a:gd name="connsiteX196" fmla="*/ 3003539 w 6761480"/>
              <a:gd name="connsiteY196" fmla="*/ 1215031 h 6776340"/>
              <a:gd name="connsiteX197" fmla="*/ 2994665 w 6761480"/>
              <a:gd name="connsiteY197" fmla="*/ 1150900 h 6776340"/>
              <a:gd name="connsiteX198" fmla="*/ 2885088 w 6761480"/>
              <a:gd name="connsiteY198" fmla="*/ 1166387 h 6776340"/>
              <a:gd name="connsiteX199" fmla="*/ 2103259 w 6761480"/>
              <a:gd name="connsiteY199" fmla="*/ 1517488 h 6776340"/>
              <a:gd name="connsiteX200" fmla="*/ 1511316 w 6761480"/>
              <a:gd name="connsiteY200" fmla="*/ 2462313 h 6776340"/>
              <a:gd name="connsiteX201" fmla="*/ 1591452 w 6761480"/>
              <a:gd name="connsiteY201" fmla="*/ 3855315 h 6776340"/>
              <a:gd name="connsiteX202" fmla="*/ 2495487 w 6761480"/>
              <a:gd name="connsiteY202" fmla="*/ 5169950 h 6776340"/>
              <a:gd name="connsiteX203" fmla="*/ 3838079 w 6761480"/>
              <a:gd name="connsiteY203" fmla="*/ 5790915 h 6776340"/>
              <a:gd name="connsiteX204" fmla="*/ 5019147 w 6761480"/>
              <a:gd name="connsiteY204" fmla="*/ 5577527 h 6776340"/>
              <a:gd name="connsiteX205" fmla="*/ 5706251 w 6761480"/>
              <a:gd name="connsiteY205" fmla="*/ 4819339 h 6776340"/>
              <a:gd name="connsiteX206" fmla="*/ 5887482 w 6761480"/>
              <a:gd name="connsiteY206" fmla="*/ 4115264 h 6776340"/>
              <a:gd name="connsiteX207" fmla="*/ 5891349 w 6761480"/>
              <a:gd name="connsiteY207" fmla="*/ 3878618 h 6776340"/>
              <a:gd name="connsiteX208" fmla="*/ 5893101 w 6761480"/>
              <a:gd name="connsiteY208" fmla="*/ 3878544 h 6776340"/>
              <a:gd name="connsiteX209" fmla="*/ 5891417 w 6761480"/>
              <a:gd name="connsiteY209" fmla="*/ 3874479 h 6776340"/>
              <a:gd name="connsiteX210" fmla="*/ 5891349 w 6761480"/>
              <a:gd name="connsiteY210" fmla="*/ 3878618 h 6776340"/>
              <a:gd name="connsiteX211" fmla="*/ 5839603 w 6761480"/>
              <a:gd name="connsiteY211" fmla="*/ 3880809 h 6776340"/>
              <a:gd name="connsiteX212" fmla="*/ 5894070 w 6761480"/>
              <a:gd name="connsiteY212" fmla="*/ 3774115 h 6776340"/>
              <a:gd name="connsiteX213" fmla="*/ 5960120 w 6761480"/>
              <a:gd name="connsiteY213" fmla="*/ 3928963 h 6776340"/>
              <a:gd name="connsiteX214" fmla="*/ 5905767 w 6761480"/>
              <a:gd name="connsiteY214" fmla="*/ 3883843 h 6776340"/>
              <a:gd name="connsiteX215" fmla="*/ 5903872 w 6761480"/>
              <a:gd name="connsiteY215" fmla="*/ 3884628 h 6776340"/>
              <a:gd name="connsiteX216" fmla="*/ 5900179 w 6761480"/>
              <a:gd name="connsiteY216" fmla="*/ 4122498 h 6776340"/>
              <a:gd name="connsiteX217" fmla="*/ 5718772 w 6761480"/>
              <a:gd name="connsiteY217" fmla="*/ 4831928 h 6776340"/>
              <a:gd name="connsiteX218" fmla="*/ 5027912 w 6761480"/>
              <a:gd name="connsiteY218" fmla="*/ 5598929 h 6776340"/>
              <a:gd name="connsiteX219" fmla="*/ 3836514 w 6761480"/>
              <a:gd name="connsiteY219" fmla="*/ 5816094 h 6776340"/>
              <a:gd name="connsiteX220" fmla="*/ 2478896 w 6761480"/>
              <a:gd name="connsiteY220" fmla="*/ 5190093 h 6776340"/>
              <a:gd name="connsiteX221" fmla="*/ 1565784 w 6761480"/>
              <a:gd name="connsiteY221" fmla="*/ 3861610 h 6776340"/>
              <a:gd name="connsiteX222" fmla="*/ 1487213 w 6761480"/>
              <a:gd name="connsiteY222" fmla="*/ 2456018 h 6776340"/>
              <a:gd name="connsiteX223" fmla="*/ 2087920 w 6761480"/>
              <a:gd name="connsiteY223" fmla="*/ 1503325 h 6776340"/>
              <a:gd name="connsiteX224" fmla="*/ 2876635 w 6761480"/>
              <a:gd name="connsiteY224" fmla="*/ 1152526 h 6776340"/>
              <a:gd name="connsiteX225" fmla="*/ 2988108 w 6761480"/>
              <a:gd name="connsiteY225" fmla="*/ 1136901 h 6776340"/>
              <a:gd name="connsiteX226" fmla="*/ 2989747 w 6761480"/>
              <a:gd name="connsiteY226" fmla="*/ 1138638 h 6776340"/>
              <a:gd name="connsiteX227" fmla="*/ 2989613 w 6761480"/>
              <a:gd name="connsiteY227" fmla="*/ 1138319 h 6776340"/>
              <a:gd name="connsiteX228" fmla="*/ 2990330 w 6761480"/>
              <a:gd name="connsiteY228" fmla="*/ 1136590 h 6776340"/>
              <a:gd name="connsiteX229" fmla="*/ 2988108 w 6761480"/>
              <a:gd name="connsiteY229" fmla="*/ 1136901 h 6776340"/>
              <a:gd name="connsiteX230" fmla="*/ 2143640 w 6761480"/>
              <a:gd name="connsiteY230" fmla="*/ 968596 h 6776340"/>
              <a:gd name="connsiteX231" fmla="*/ 2329269 w 6761480"/>
              <a:gd name="connsiteY231" fmla="*/ 989054 h 6776340"/>
              <a:gd name="connsiteX232" fmla="*/ 2263218 w 6761480"/>
              <a:gd name="connsiteY232" fmla="*/ 1105819 h 6776340"/>
              <a:gd name="connsiteX233" fmla="*/ 2232102 w 6761480"/>
              <a:gd name="connsiteY233" fmla="*/ 1034718 h 6776340"/>
              <a:gd name="connsiteX234" fmla="*/ 2236314 w 6761480"/>
              <a:gd name="connsiteY234" fmla="*/ 1032885 h 6776340"/>
              <a:gd name="connsiteX235" fmla="*/ 2233983 w 6761480"/>
              <a:gd name="connsiteY235" fmla="*/ 1033850 h 6776340"/>
              <a:gd name="connsiteX236" fmla="*/ 2231222 w 6761480"/>
              <a:gd name="connsiteY236" fmla="*/ 1032706 h 6776340"/>
              <a:gd name="connsiteX237" fmla="*/ 2232102 w 6761480"/>
              <a:gd name="connsiteY237" fmla="*/ 1034718 h 6776340"/>
              <a:gd name="connsiteX238" fmla="*/ 2111684 w 6761480"/>
              <a:gd name="connsiteY238" fmla="*/ 1087132 h 6776340"/>
              <a:gd name="connsiteX239" fmla="*/ 1331010 w 6761480"/>
              <a:gd name="connsiteY239" fmla="*/ 1762350 h 6776340"/>
              <a:gd name="connsiteX240" fmla="*/ 952555 w 6761480"/>
              <a:gd name="connsiteY240" fmla="*/ 3150632 h 6776340"/>
              <a:gd name="connsiteX241" fmla="*/ 1507560 w 6761480"/>
              <a:gd name="connsiteY241" fmla="*/ 4833187 h 6776340"/>
              <a:gd name="connsiteX242" fmla="*/ 2899298 w 6761480"/>
              <a:gd name="connsiteY242" fmla="*/ 6044904 h 6776340"/>
              <a:gd name="connsiteX243" fmla="*/ 4451308 w 6761480"/>
              <a:gd name="connsiteY243" fmla="*/ 6264587 h 6776340"/>
              <a:gd name="connsiteX244" fmla="*/ 5557561 w 6761480"/>
              <a:gd name="connsiteY244" fmla="*/ 5657469 h 6776340"/>
              <a:gd name="connsiteX245" fmla="*/ 6065611 w 6761480"/>
              <a:gd name="connsiteY245" fmla="*/ 4656622 h 6776340"/>
              <a:gd name="connsiteX246" fmla="*/ 6111392 w 6761480"/>
              <a:gd name="connsiteY246" fmla="*/ 3856550 h 6776340"/>
              <a:gd name="connsiteX247" fmla="*/ 6076241 w 6761480"/>
              <a:gd name="connsiteY247" fmla="*/ 3598641 h 6776340"/>
              <a:gd name="connsiteX248" fmla="*/ 6078930 w 6761480"/>
              <a:gd name="connsiteY248" fmla="*/ 3597974 h 6776340"/>
              <a:gd name="connsiteX249" fmla="*/ 6077344 w 6761480"/>
              <a:gd name="connsiteY249" fmla="*/ 3597317 h 6776340"/>
              <a:gd name="connsiteX250" fmla="*/ 6075431 w 6761480"/>
              <a:gd name="connsiteY250" fmla="*/ 3592700 h 6776340"/>
              <a:gd name="connsiteX251" fmla="*/ 6076241 w 6761480"/>
              <a:gd name="connsiteY251" fmla="*/ 3598641 h 6776340"/>
              <a:gd name="connsiteX252" fmla="*/ 6029926 w 6761480"/>
              <a:gd name="connsiteY252" fmla="*/ 3610139 h 6776340"/>
              <a:gd name="connsiteX253" fmla="*/ 6061855 w 6761480"/>
              <a:gd name="connsiteY253" fmla="*/ 3495892 h 6776340"/>
              <a:gd name="connsiteX254" fmla="*/ 6140426 w 6761480"/>
              <a:gd name="connsiteY254" fmla="*/ 3635633 h 6776340"/>
              <a:gd name="connsiteX255" fmla="*/ 6088005 w 6761480"/>
              <a:gd name="connsiteY255" fmla="*/ 3602243 h 6776340"/>
              <a:gd name="connsiteX256" fmla="*/ 6087834 w 6761480"/>
              <a:gd name="connsiteY256" fmla="*/ 3601006 h 6776340"/>
              <a:gd name="connsiteX257" fmla="*/ 6087042 w 6761480"/>
              <a:gd name="connsiteY257" fmla="*/ 3601334 h 6776340"/>
              <a:gd name="connsiteX258" fmla="*/ 6085715 w 6761480"/>
              <a:gd name="connsiteY258" fmla="*/ 3600784 h 6776340"/>
              <a:gd name="connsiteX259" fmla="*/ 6088005 w 6761480"/>
              <a:gd name="connsiteY259" fmla="*/ 3602243 h 6776340"/>
              <a:gd name="connsiteX260" fmla="*/ 6123869 w 6761480"/>
              <a:gd name="connsiteY260" fmla="*/ 3860961 h 6776340"/>
              <a:gd name="connsiteX261" fmla="*/ 6078133 w 6761480"/>
              <a:gd name="connsiteY261" fmla="*/ 4667008 h 6776340"/>
              <a:gd name="connsiteX262" fmla="*/ 5568830 w 6761480"/>
              <a:gd name="connsiteY262" fmla="*/ 5676668 h 6776340"/>
              <a:gd name="connsiteX263" fmla="*/ 4455064 w 6761480"/>
              <a:gd name="connsiteY263" fmla="*/ 6292598 h 6776340"/>
              <a:gd name="connsiteX264" fmla="*/ 2888031 w 6761480"/>
              <a:gd name="connsiteY264" fmla="*/ 6074174 h 6776340"/>
              <a:gd name="connsiteX265" fmla="*/ 1482204 w 6761480"/>
              <a:gd name="connsiteY265" fmla="*/ 4851127 h 6776340"/>
              <a:gd name="connsiteX266" fmla="*/ 923443 w 6761480"/>
              <a:gd name="connsiteY266" fmla="*/ 3151890 h 6776340"/>
              <a:gd name="connsiteX267" fmla="*/ 1309411 w 6761480"/>
              <a:gd name="connsiteY267" fmla="*/ 1752278 h 6776340"/>
              <a:gd name="connsiteX268" fmla="*/ 2097908 w 6761480"/>
              <a:gd name="connsiteY268" fmla="*/ 1073394 h 6776340"/>
              <a:gd name="connsiteX269" fmla="*/ 2219486 w 6761480"/>
              <a:gd name="connsiteY269" fmla="*/ 1020743 h 6776340"/>
              <a:gd name="connsiteX270" fmla="*/ 2220931 w 6761480"/>
              <a:gd name="connsiteY270" fmla="*/ 1021737 h 6776340"/>
              <a:gd name="connsiteX271" fmla="*/ 2220363 w 6761480"/>
              <a:gd name="connsiteY271" fmla="*/ 1020364 h 6776340"/>
              <a:gd name="connsiteX272" fmla="*/ 2219486 w 6761480"/>
              <a:gd name="connsiteY272" fmla="*/ 1020743 h 6776340"/>
              <a:gd name="connsiteX273" fmla="*/ 3122802 w 6761480"/>
              <a:gd name="connsiteY273" fmla="*/ 691947 h 6776340"/>
              <a:gd name="connsiteX274" fmla="*/ 3272744 w 6761480"/>
              <a:gd name="connsiteY274" fmla="*/ 766853 h 6776340"/>
              <a:gd name="connsiteX275" fmla="*/ 3170072 w 6761480"/>
              <a:gd name="connsiteY275" fmla="*/ 820043 h 6776340"/>
              <a:gd name="connsiteX276" fmla="*/ 3172125 w 6761480"/>
              <a:gd name="connsiteY276" fmla="*/ 769175 h 6776340"/>
              <a:gd name="connsiteX277" fmla="*/ 3172023 w 6761480"/>
              <a:gd name="connsiteY277" fmla="*/ 769133 h 6776340"/>
              <a:gd name="connsiteX278" fmla="*/ 3170679 w 6761480"/>
              <a:gd name="connsiteY278" fmla="*/ 765893 h 6776340"/>
              <a:gd name="connsiteX279" fmla="*/ 3030241 w 6761480"/>
              <a:gd name="connsiteY279" fmla="*/ 757282 h 6776340"/>
              <a:gd name="connsiteX280" fmla="*/ 1978672 w 6761480"/>
              <a:gd name="connsiteY280" fmla="*/ 962302 h 6776340"/>
              <a:gd name="connsiteX281" fmla="*/ 975406 w 6761480"/>
              <a:gd name="connsiteY281" fmla="*/ 1914995 h 6776340"/>
              <a:gd name="connsiteX282" fmla="*/ 732807 w 6761480"/>
              <a:gd name="connsiteY282" fmla="*/ 3654831 h 6776340"/>
              <a:gd name="connsiteX283" fmla="*/ 1716978 w 6761480"/>
              <a:gd name="connsiteY283" fmla="*/ 5545739 h 6776340"/>
              <a:gd name="connsiteX284" fmla="*/ 3515344 w 6761480"/>
              <a:gd name="connsiteY284" fmla="*/ 6528646 h 6776340"/>
              <a:gd name="connsiteX285" fmla="*/ 5125578 w 6761480"/>
              <a:gd name="connsiteY285" fmla="*/ 6268363 h 6776340"/>
              <a:gd name="connsiteX286" fmla="*/ 6017404 w 6761480"/>
              <a:gd name="connsiteY286" fmla="*/ 5261222 h 6776340"/>
              <a:gd name="connsiteX287" fmla="*/ 6233599 w 6761480"/>
              <a:gd name="connsiteY287" fmla="*/ 4201219 h 6776340"/>
              <a:gd name="connsiteX288" fmla="*/ 6229720 w 6761480"/>
              <a:gd name="connsiteY288" fmla="*/ 4057751 h 6776340"/>
              <a:gd name="connsiteX289" fmla="*/ 6182372 w 6761480"/>
              <a:gd name="connsiteY289" fmla="*/ 4059891 h 6776340"/>
              <a:gd name="connsiteX290" fmla="*/ 6233083 w 6761480"/>
              <a:gd name="connsiteY290" fmla="*/ 3954456 h 6776340"/>
              <a:gd name="connsiteX291" fmla="*/ 6296628 w 6761480"/>
              <a:gd name="connsiteY291" fmla="*/ 4108045 h 6776340"/>
              <a:gd name="connsiteX292" fmla="*/ 6241222 w 6761480"/>
              <a:gd name="connsiteY292" fmla="*/ 4060083 h 6776340"/>
              <a:gd name="connsiteX293" fmla="*/ 6241160 w 6761480"/>
              <a:gd name="connsiteY293" fmla="*/ 4057799 h 6776340"/>
              <a:gd name="connsiteX294" fmla="*/ 6239418 w 6761480"/>
              <a:gd name="connsiteY294" fmla="*/ 4058521 h 6776340"/>
              <a:gd name="connsiteX295" fmla="*/ 6245232 w 6761480"/>
              <a:gd name="connsiteY295" fmla="*/ 4207464 h 6776340"/>
              <a:gd name="connsiteX296" fmla="*/ 6028674 w 6761480"/>
              <a:gd name="connsiteY296" fmla="*/ 5275070 h 6776340"/>
              <a:gd name="connsiteX297" fmla="*/ 5132151 w 6761480"/>
              <a:gd name="connsiteY297" fmla="*/ 6292598 h 6776340"/>
              <a:gd name="connsiteX298" fmla="*/ 3511587 w 6761480"/>
              <a:gd name="connsiteY298" fmla="*/ 6557916 h 6776340"/>
              <a:gd name="connsiteX299" fmla="*/ 1696631 w 6761480"/>
              <a:gd name="connsiteY299" fmla="*/ 5567456 h 6776340"/>
              <a:gd name="connsiteX300" fmla="*/ 704947 w 6761480"/>
              <a:gd name="connsiteY300" fmla="*/ 3658608 h 6776340"/>
              <a:gd name="connsiteX301" fmla="*/ 952555 w 6761480"/>
              <a:gd name="connsiteY301" fmla="*/ 1904608 h 6776340"/>
              <a:gd name="connsiteX302" fmla="*/ 1965838 w 6761480"/>
              <a:gd name="connsiteY302" fmla="*/ 947195 h 6776340"/>
              <a:gd name="connsiteX303" fmla="*/ 2867457 w 6761480"/>
              <a:gd name="connsiteY303" fmla="*/ 742363 h 6776340"/>
              <a:gd name="connsiteX304" fmla="*/ 3024189 w 6761480"/>
              <a:gd name="connsiteY304" fmla="*/ 742717 h 6776340"/>
              <a:gd name="connsiteX305" fmla="*/ 3167903 w 6761480"/>
              <a:gd name="connsiteY305" fmla="*/ 751838 h 6776340"/>
              <a:gd name="connsiteX306" fmla="*/ 2233794 w 6761480"/>
              <a:gd name="connsiteY306" fmla="*/ 617041 h 6776340"/>
              <a:gd name="connsiteX307" fmla="*/ 2412847 w 6761480"/>
              <a:gd name="connsiteY307" fmla="*/ 658900 h 6776340"/>
              <a:gd name="connsiteX308" fmla="*/ 2330520 w 6761480"/>
              <a:gd name="connsiteY308" fmla="*/ 752690 h 6776340"/>
              <a:gd name="connsiteX309" fmla="*/ 2311469 w 6761480"/>
              <a:gd name="connsiteY309" fmla="*/ 687733 h 6776340"/>
              <a:gd name="connsiteX310" fmla="*/ 2312797 w 6761480"/>
              <a:gd name="connsiteY310" fmla="*/ 687417 h 6776340"/>
              <a:gd name="connsiteX311" fmla="*/ 2311180 w 6761480"/>
              <a:gd name="connsiteY311" fmla="*/ 686748 h 6776340"/>
              <a:gd name="connsiteX312" fmla="*/ 2311469 w 6761480"/>
              <a:gd name="connsiteY312" fmla="*/ 687733 h 6776340"/>
              <a:gd name="connsiteX313" fmla="*/ 2172801 w 6761480"/>
              <a:gd name="connsiteY313" fmla="*/ 720716 h 6776340"/>
              <a:gd name="connsiteX314" fmla="*/ 1214249 w 6761480"/>
              <a:gd name="connsiteY314" fmla="*/ 1244301 h 6776340"/>
              <a:gd name="connsiteX315" fmla="*/ 483947 w 6761480"/>
              <a:gd name="connsiteY315" fmla="*/ 2537219 h 6776340"/>
              <a:gd name="connsiteX316" fmla="*/ 641402 w 6761480"/>
              <a:gd name="connsiteY316" fmla="*/ 4403893 h 6776340"/>
              <a:gd name="connsiteX317" fmla="*/ 1901040 w 6761480"/>
              <a:gd name="connsiteY317" fmla="*/ 6110997 h 6776340"/>
              <a:gd name="connsiteX318" fmla="*/ 3299352 w 6761480"/>
              <a:gd name="connsiteY318" fmla="*/ 6775081 h 6776340"/>
              <a:gd name="connsiteX319" fmla="*/ 3157236 w 6761480"/>
              <a:gd name="connsiteY319" fmla="*/ 6775081 h 6776340"/>
              <a:gd name="connsiteX320" fmla="*/ 1882258 w 6761480"/>
              <a:gd name="connsiteY320" fmla="*/ 6137435 h 6776340"/>
              <a:gd name="connsiteX321" fmla="*/ 610725 w 6761480"/>
              <a:gd name="connsiteY321" fmla="*/ 4415538 h 6776340"/>
              <a:gd name="connsiteX322" fmla="*/ 454522 w 6761480"/>
              <a:gd name="connsiteY322" fmla="*/ 2532184 h 6776340"/>
              <a:gd name="connsiteX323" fmla="*/ 1193902 w 6761480"/>
              <a:gd name="connsiteY323" fmla="*/ 1231712 h 6776340"/>
              <a:gd name="connsiteX324" fmla="*/ 2161566 w 6761480"/>
              <a:gd name="connsiteY324" fmla="*/ 706569 h 6776340"/>
              <a:gd name="connsiteX325" fmla="*/ 2302016 w 6761480"/>
              <a:gd name="connsiteY325" fmla="*/ 673345 h 6776340"/>
              <a:gd name="connsiteX326" fmla="*/ 2303894 w 6761480"/>
              <a:gd name="connsiteY326" fmla="*/ 674895 h 6776340"/>
              <a:gd name="connsiteX327" fmla="*/ 2304810 w 6761480"/>
              <a:gd name="connsiteY327" fmla="*/ 672684 h 6776340"/>
              <a:gd name="connsiteX328" fmla="*/ 1569853 w 6761480"/>
              <a:gd name="connsiteY328" fmla="*/ 478559 h 6776340"/>
              <a:gd name="connsiteX329" fmla="*/ 1766437 w 6761480"/>
              <a:gd name="connsiteY329" fmla="*/ 501220 h 6776340"/>
              <a:gd name="connsiteX330" fmla="*/ 1696631 w 6761480"/>
              <a:gd name="connsiteY330" fmla="*/ 617041 h 6776340"/>
              <a:gd name="connsiteX331" fmla="*/ 1664270 w 6761480"/>
              <a:gd name="connsiteY331" fmla="*/ 547240 h 6776340"/>
              <a:gd name="connsiteX332" fmla="*/ 1665289 w 6761480"/>
              <a:gd name="connsiteY332" fmla="*/ 546848 h 6776340"/>
              <a:gd name="connsiteX333" fmla="*/ 1663803 w 6761480"/>
              <a:gd name="connsiteY333" fmla="*/ 546232 h 6776340"/>
              <a:gd name="connsiteX334" fmla="*/ 1664270 w 6761480"/>
              <a:gd name="connsiteY334" fmla="*/ 547240 h 6776340"/>
              <a:gd name="connsiteX335" fmla="*/ 1515379 w 6761480"/>
              <a:gd name="connsiteY335" fmla="*/ 604535 h 6776340"/>
              <a:gd name="connsiteX336" fmla="*/ 521824 w 6761480"/>
              <a:gd name="connsiteY336" fmla="*/ 1328020 h 6776340"/>
              <a:gd name="connsiteX337" fmla="*/ 0 w 6761480"/>
              <a:gd name="connsiteY337" fmla="*/ 2248925 h 6776340"/>
              <a:gd name="connsiteX338" fmla="*/ 0 w 6761480"/>
              <a:gd name="connsiteY338" fmla="*/ 2161115 h 6776340"/>
              <a:gd name="connsiteX339" fmla="*/ 1252 w 6761480"/>
              <a:gd name="connsiteY339" fmla="*/ 2161115 h 6776340"/>
              <a:gd name="connsiteX340" fmla="*/ 498972 w 6761480"/>
              <a:gd name="connsiteY340" fmla="*/ 1316690 h 6776340"/>
              <a:gd name="connsiteX341" fmla="*/ 1501760 w 6761480"/>
              <a:gd name="connsiteY341" fmla="*/ 590081 h 6776340"/>
              <a:gd name="connsiteX342" fmla="*/ 1652156 w 6761480"/>
              <a:gd name="connsiteY342" fmla="*/ 532864 h 6776340"/>
              <a:gd name="connsiteX343" fmla="*/ 1653585 w 6761480"/>
              <a:gd name="connsiteY343" fmla="*/ 533807 h 6776340"/>
              <a:gd name="connsiteX344" fmla="*/ 1654316 w 6761480"/>
              <a:gd name="connsiteY344" fmla="*/ 532042 h 6776340"/>
              <a:gd name="connsiteX345" fmla="*/ 1652156 w 6761480"/>
              <a:gd name="connsiteY345" fmla="*/ 532864 h 6776340"/>
              <a:gd name="connsiteX346" fmla="*/ 2350867 w 6761480"/>
              <a:gd name="connsiteY346" fmla="*/ 454325 h 6776340"/>
              <a:gd name="connsiteX347" fmla="*/ 2523347 w 6761480"/>
              <a:gd name="connsiteY347" fmla="*/ 506570 h 6776340"/>
              <a:gd name="connsiteX348" fmla="*/ 2434446 w 6761480"/>
              <a:gd name="connsiteY348" fmla="*/ 587771 h 6776340"/>
              <a:gd name="connsiteX349" fmla="*/ 2420975 w 6761480"/>
              <a:gd name="connsiteY349" fmla="*/ 525119 h 6776340"/>
              <a:gd name="connsiteX350" fmla="*/ 2421313 w 6761480"/>
              <a:gd name="connsiteY350" fmla="*/ 525070 h 6776340"/>
              <a:gd name="connsiteX351" fmla="*/ 2420928 w 6761480"/>
              <a:gd name="connsiteY351" fmla="*/ 524910 h 6776340"/>
              <a:gd name="connsiteX352" fmla="*/ 2420975 w 6761480"/>
              <a:gd name="connsiteY352" fmla="*/ 525119 h 6776340"/>
              <a:gd name="connsiteX353" fmla="*/ 2258839 w 6761480"/>
              <a:gd name="connsiteY353" fmla="*/ 548648 h 6776340"/>
              <a:gd name="connsiteX354" fmla="*/ 1125348 w 6761480"/>
              <a:gd name="connsiteY354" fmla="*/ 1050112 h 6776340"/>
              <a:gd name="connsiteX355" fmla="*/ 217244 w 6761480"/>
              <a:gd name="connsiteY355" fmla="*/ 2492842 h 6776340"/>
              <a:gd name="connsiteX356" fmla="*/ 422906 w 6761480"/>
              <a:gd name="connsiteY356" fmla="*/ 4684633 h 6776340"/>
              <a:gd name="connsiteX357" fmla="*/ 2023123 w 6761480"/>
              <a:gd name="connsiteY357" fmla="*/ 6580892 h 6776340"/>
              <a:gd name="connsiteX358" fmla="*/ 2365892 w 6761480"/>
              <a:gd name="connsiteY358" fmla="*/ 6775081 h 6776340"/>
              <a:gd name="connsiteX359" fmla="*/ 2288574 w 6761480"/>
              <a:gd name="connsiteY359" fmla="*/ 6775081 h 6776340"/>
              <a:gd name="connsiteX360" fmla="*/ 2005280 w 6761480"/>
              <a:gd name="connsiteY360" fmla="*/ 6611106 h 6776340"/>
              <a:gd name="connsiteX361" fmla="*/ 391289 w 6761480"/>
              <a:gd name="connsiteY361" fmla="*/ 4698796 h 6776340"/>
              <a:gd name="connsiteX362" fmla="*/ 186567 w 6761480"/>
              <a:gd name="connsiteY362" fmla="*/ 2488750 h 6776340"/>
              <a:gd name="connsiteX363" fmla="*/ 1106253 w 6761480"/>
              <a:gd name="connsiteY363" fmla="*/ 1037208 h 6776340"/>
              <a:gd name="connsiteX364" fmla="*/ 2248855 w 6761480"/>
              <a:gd name="connsiteY364" fmla="*/ 534350 h 6776340"/>
              <a:gd name="connsiteX365" fmla="*/ 2412175 w 6761480"/>
              <a:gd name="connsiteY365" fmla="*/ 511182 h 6776340"/>
              <a:gd name="connsiteX366" fmla="*/ 2413618 w 6761480"/>
              <a:gd name="connsiteY366" fmla="*/ 512520 h 6776340"/>
              <a:gd name="connsiteX367" fmla="*/ 2414296 w 6761480"/>
              <a:gd name="connsiteY367" fmla="*/ 510881 h 6776340"/>
              <a:gd name="connsiteX368" fmla="*/ 2412175 w 6761480"/>
              <a:gd name="connsiteY368" fmla="*/ 511182 h 6776340"/>
              <a:gd name="connsiteX369" fmla="*/ 2706471 w 6761480"/>
              <a:gd name="connsiteY369" fmla="*/ 194042 h 6776340"/>
              <a:gd name="connsiteX370" fmla="*/ 2862673 w 6761480"/>
              <a:gd name="connsiteY370" fmla="*/ 266430 h 6776340"/>
              <a:gd name="connsiteX371" fmla="*/ 2760938 w 6761480"/>
              <a:gd name="connsiteY371" fmla="*/ 319620 h 6776340"/>
              <a:gd name="connsiteX372" fmla="*/ 2759868 w 6761480"/>
              <a:gd name="connsiteY372" fmla="*/ 267724 h 6776340"/>
              <a:gd name="connsiteX373" fmla="*/ 2759125 w 6761480"/>
              <a:gd name="connsiteY373" fmla="*/ 267416 h 6776340"/>
              <a:gd name="connsiteX374" fmla="*/ 2758932 w 6761480"/>
              <a:gd name="connsiteY374" fmla="*/ 266947 h 6776340"/>
              <a:gd name="connsiteX375" fmla="*/ 2609322 w 6761480"/>
              <a:gd name="connsiteY375" fmla="*/ 259473 h 6776340"/>
              <a:gd name="connsiteX376" fmla="*/ 1482204 w 6761480"/>
              <a:gd name="connsiteY376" fmla="*/ 436700 h 6776340"/>
              <a:gd name="connsiteX377" fmla="*/ 255121 w 6761480"/>
              <a:gd name="connsiteY377" fmla="*/ 1277348 h 6776340"/>
              <a:gd name="connsiteX378" fmla="*/ 1252 w 6761480"/>
              <a:gd name="connsiteY378" fmla="*/ 1625441 h 6776340"/>
              <a:gd name="connsiteX379" fmla="*/ 1252 w 6761480"/>
              <a:gd name="connsiteY379" fmla="*/ 1573196 h 6776340"/>
              <a:gd name="connsiteX380" fmla="*/ 231017 w 6761480"/>
              <a:gd name="connsiteY380" fmla="*/ 1266018 h 6776340"/>
              <a:gd name="connsiteX381" fmla="*/ 1468118 w 6761480"/>
              <a:gd name="connsiteY381" fmla="*/ 422537 h 6776340"/>
              <a:gd name="connsiteX382" fmla="*/ 2436647 w 6761480"/>
              <a:gd name="connsiteY382" fmla="*/ 246253 h 6776340"/>
              <a:gd name="connsiteX383" fmla="*/ 2601914 w 6761480"/>
              <a:gd name="connsiteY383" fmla="*/ 246455 h 6776340"/>
              <a:gd name="connsiteX384" fmla="*/ 2756112 w 6761480"/>
              <a:gd name="connsiteY384" fmla="*/ 254520 h 6776340"/>
              <a:gd name="connsiteX385" fmla="*/ 2756326 w 6761480"/>
              <a:gd name="connsiteY385" fmla="*/ 254780 h 6776340"/>
              <a:gd name="connsiteX386" fmla="*/ 2756425 w 6761480"/>
              <a:gd name="connsiteY386" fmla="*/ 254537 h 6776340"/>
              <a:gd name="connsiteX387" fmla="*/ 2756112 w 6761480"/>
              <a:gd name="connsiteY387" fmla="*/ 254520 h 6776340"/>
              <a:gd name="connsiteX388" fmla="*/ 1577366 w 6761480"/>
              <a:gd name="connsiteY388" fmla="*/ 148405 h 6776340"/>
              <a:gd name="connsiteX389" fmla="*/ 1770506 w 6761480"/>
              <a:gd name="connsiteY389" fmla="*/ 186488 h 6776340"/>
              <a:gd name="connsiteX390" fmla="*/ 1689118 w 6761480"/>
              <a:gd name="connsiteY390" fmla="*/ 285314 h 6776340"/>
              <a:gd name="connsiteX391" fmla="*/ 1664706 w 6761480"/>
              <a:gd name="connsiteY391" fmla="*/ 219678 h 6776340"/>
              <a:gd name="connsiteX392" fmla="*/ 1668138 w 6761480"/>
              <a:gd name="connsiteY392" fmla="*/ 218818 h 6776340"/>
              <a:gd name="connsiteX393" fmla="*/ 1502526 w 6761480"/>
              <a:gd name="connsiteY393" fmla="*/ 260304 h 6776340"/>
              <a:gd name="connsiteX394" fmla="*/ 356856 w 6761480"/>
              <a:gd name="connsiteY394" fmla="*/ 855608 h 6776340"/>
              <a:gd name="connsiteX395" fmla="*/ 1252 w 6761480"/>
              <a:gd name="connsiteY395" fmla="*/ 1201183 h 6776340"/>
              <a:gd name="connsiteX396" fmla="*/ 1252 w 6761480"/>
              <a:gd name="connsiteY396" fmla="*/ 1161842 h 6776340"/>
              <a:gd name="connsiteX397" fmla="*/ 335257 w 6761480"/>
              <a:gd name="connsiteY397" fmla="*/ 843018 h 6776340"/>
              <a:gd name="connsiteX398" fmla="*/ 1490051 w 6761480"/>
              <a:gd name="connsiteY398" fmla="*/ 246248 h 6776340"/>
              <a:gd name="connsiteX399" fmla="*/ 1654245 w 6761480"/>
              <a:gd name="connsiteY399" fmla="*/ 205224 h 6776340"/>
              <a:gd name="connsiteX400" fmla="*/ 1655226 w 6761480"/>
              <a:gd name="connsiteY400" fmla="*/ 205949 h 6776340"/>
              <a:gd name="connsiteX401" fmla="*/ 1654969 w 6761480"/>
              <a:gd name="connsiteY401" fmla="*/ 205329 h 6776340"/>
              <a:gd name="connsiteX402" fmla="*/ 1655101 w 6761480"/>
              <a:gd name="connsiteY402" fmla="*/ 205010 h 6776340"/>
              <a:gd name="connsiteX403" fmla="*/ 1654245 w 6761480"/>
              <a:gd name="connsiteY403" fmla="*/ 205224 h 6776340"/>
              <a:gd name="connsiteX404" fmla="*/ 2251163 w 6761480"/>
              <a:gd name="connsiteY404" fmla="*/ 137 h 6776340"/>
              <a:gd name="connsiteX405" fmla="*/ 3337589 w 6761480"/>
              <a:gd name="connsiteY405" fmla="*/ 142529 h 6776340"/>
              <a:gd name="connsiteX406" fmla="*/ 3500697 w 6761480"/>
              <a:gd name="connsiteY406" fmla="*/ 190472 h 6776340"/>
              <a:gd name="connsiteX407" fmla="*/ 3500819 w 6761480"/>
              <a:gd name="connsiteY407" fmla="*/ 190693 h 6776340"/>
              <a:gd name="connsiteX408" fmla="*/ 3500887 w 6761480"/>
              <a:gd name="connsiteY408" fmla="*/ 190528 h 6776340"/>
              <a:gd name="connsiteX409" fmla="*/ 3500697 w 6761480"/>
              <a:gd name="connsiteY409" fmla="*/ 190472 h 6776340"/>
              <a:gd name="connsiteX410" fmla="*/ 3470893 w 6761480"/>
              <a:gd name="connsiteY410" fmla="*/ 136760 h 6776340"/>
              <a:gd name="connsiteX411" fmla="*/ 3596732 w 6761480"/>
              <a:gd name="connsiteY411" fmla="*/ 225829 h 6776340"/>
              <a:gd name="connsiteX412" fmla="*/ 3489988 w 6761480"/>
              <a:gd name="connsiteY412" fmla="*/ 242196 h 6776340"/>
              <a:gd name="connsiteX413" fmla="*/ 3502515 w 6761480"/>
              <a:gd name="connsiteY413" fmla="*/ 201613 h 6776340"/>
              <a:gd name="connsiteX414" fmla="*/ 3340978 w 6761480"/>
              <a:gd name="connsiteY414" fmla="*/ 154278 h 6776340"/>
              <a:gd name="connsiteX415" fmla="*/ 2077590 w 6761480"/>
              <a:gd name="connsiteY415" fmla="*/ 19995 h 6776340"/>
              <a:gd name="connsiteX416" fmla="*/ 503042 w 6761480"/>
              <a:gd name="connsiteY416" fmla="*/ 494925 h 6776340"/>
              <a:gd name="connsiteX417" fmla="*/ 1252 w 6761480"/>
              <a:gd name="connsiteY417" fmla="*/ 860643 h 6776340"/>
              <a:gd name="connsiteX418" fmla="*/ 1252 w 6761480"/>
              <a:gd name="connsiteY418" fmla="*/ 826338 h 6776340"/>
              <a:gd name="connsiteX419" fmla="*/ 483947 w 6761480"/>
              <a:gd name="connsiteY419" fmla="*/ 479818 h 6776340"/>
              <a:gd name="connsiteX420" fmla="*/ 2068825 w 6761480"/>
              <a:gd name="connsiteY420" fmla="*/ 6147 h 6776340"/>
              <a:gd name="connsiteX421" fmla="*/ 2251163 w 6761480"/>
              <a:gd name="connsiteY421" fmla="*/ 137 h 6776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Lst>
            <a:rect l="l" t="t" r="r" b="b"/>
            <a:pathLst>
              <a:path w="6761480" h="6776340">
                <a:moveTo>
                  <a:pt x="4497011" y="6773822"/>
                </a:moveTo>
                <a:lnTo>
                  <a:pt x="4501642" y="6773822"/>
                </a:lnTo>
                <a:lnTo>
                  <a:pt x="4497011" y="6775081"/>
                </a:lnTo>
                <a:close/>
                <a:moveTo>
                  <a:pt x="1252" y="6753365"/>
                </a:moveTo>
                <a:cubicBezTo>
                  <a:pt x="7513" y="6761233"/>
                  <a:pt x="14087" y="6767528"/>
                  <a:pt x="19095" y="6775081"/>
                </a:cubicBezTo>
                <a:lnTo>
                  <a:pt x="1252" y="6775081"/>
                </a:lnTo>
                <a:close/>
                <a:moveTo>
                  <a:pt x="6600269" y="6319035"/>
                </a:moveTo>
                <a:cubicBezTo>
                  <a:pt x="6593695" y="6378834"/>
                  <a:pt x="6591191" y="6465071"/>
                  <a:pt x="6599017" y="6532423"/>
                </a:cubicBezTo>
                <a:lnTo>
                  <a:pt x="6557645" y="6439524"/>
                </a:lnTo>
                <a:lnTo>
                  <a:pt x="6556433" y="6439022"/>
                </a:lnTo>
                <a:lnTo>
                  <a:pt x="6479087" y="6600995"/>
                </a:lnTo>
                <a:cubicBezTo>
                  <a:pt x="6448762" y="6659889"/>
                  <a:pt x="6416676" y="6717957"/>
                  <a:pt x="6383025" y="6775081"/>
                </a:cubicBezTo>
                <a:lnTo>
                  <a:pt x="6360174" y="6775081"/>
                </a:lnTo>
                <a:cubicBezTo>
                  <a:pt x="6395703" y="6715440"/>
                  <a:pt x="6429667" y="6654461"/>
                  <a:pt x="6461753" y="6592694"/>
                </a:cubicBezTo>
                <a:lnTo>
                  <a:pt x="6544320" y="6421628"/>
                </a:lnTo>
                <a:lnTo>
                  <a:pt x="6544854" y="6421998"/>
                </a:lnTo>
                <a:lnTo>
                  <a:pt x="6544525" y="6421204"/>
                </a:lnTo>
                <a:lnTo>
                  <a:pt x="6544320" y="6421628"/>
                </a:lnTo>
                <a:lnTo>
                  <a:pt x="6480691" y="6377575"/>
                </a:lnTo>
                <a:cubicBezTo>
                  <a:pt x="6520133" y="6373798"/>
                  <a:pt x="6568340" y="6347046"/>
                  <a:pt x="6600269" y="6319035"/>
                </a:cubicBezTo>
                <a:close/>
                <a:moveTo>
                  <a:pt x="1252" y="6096835"/>
                </a:moveTo>
                <a:cubicBezTo>
                  <a:pt x="169037" y="6338234"/>
                  <a:pt x="358108" y="6565470"/>
                  <a:pt x="567839" y="6775081"/>
                </a:cubicBezTo>
                <a:lnTo>
                  <a:pt x="567839" y="6776340"/>
                </a:lnTo>
                <a:lnTo>
                  <a:pt x="506798" y="6776340"/>
                </a:lnTo>
                <a:cubicBezTo>
                  <a:pt x="322736" y="6588445"/>
                  <a:pt x="152446" y="6385129"/>
                  <a:pt x="1252" y="6171741"/>
                </a:cubicBezTo>
                <a:close/>
                <a:moveTo>
                  <a:pt x="6421215" y="5928138"/>
                </a:moveTo>
                <a:cubicBezTo>
                  <a:pt x="6414641" y="5987623"/>
                  <a:pt x="6412137" y="6070082"/>
                  <a:pt x="6419963" y="6133658"/>
                </a:cubicBezTo>
                <a:lnTo>
                  <a:pt x="6377876" y="6043667"/>
                </a:lnTo>
                <a:lnTo>
                  <a:pt x="6378038" y="6043340"/>
                </a:lnTo>
                <a:lnTo>
                  <a:pt x="6377774" y="6043450"/>
                </a:lnTo>
                <a:lnTo>
                  <a:pt x="6377876" y="6043667"/>
                </a:lnTo>
                <a:lnTo>
                  <a:pt x="6287037" y="6226976"/>
                </a:lnTo>
                <a:cubicBezTo>
                  <a:pt x="6181433" y="6422247"/>
                  <a:pt x="6054655" y="6606542"/>
                  <a:pt x="5908156" y="6775081"/>
                </a:cubicBezTo>
                <a:lnTo>
                  <a:pt x="5877479" y="6775081"/>
                </a:lnTo>
                <a:cubicBezTo>
                  <a:pt x="6029847" y="6603710"/>
                  <a:pt x="6162318" y="6415874"/>
                  <a:pt x="6271591" y="6216354"/>
                </a:cubicBezTo>
                <a:lnTo>
                  <a:pt x="6363444" y="6032284"/>
                </a:lnTo>
                <a:lnTo>
                  <a:pt x="6362632" y="6030324"/>
                </a:lnTo>
                <a:lnTo>
                  <a:pt x="6363897" y="6027272"/>
                </a:lnTo>
                <a:lnTo>
                  <a:pt x="6301637" y="5986364"/>
                </a:lnTo>
                <a:cubicBezTo>
                  <a:pt x="6341079" y="5981328"/>
                  <a:pt x="6388034" y="5955835"/>
                  <a:pt x="6421215" y="5928138"/>
                </a:cubicBezTo>
                <a:close/>
                <a:moveTo>
                  <a:pt x="1252" y="5376728"/>
                </a:moveTo>
                <a:cubicBezTo>
                  <a:pt x="276720" y="5908940"/>
                  <a:pt x="663001" y="6387647"/>
                  <a:pt x="1127853" y="6775081"/>
                </a:cubicBezTo>
                <a:lnTo>
                  <a:pt x="1065559" y="6775081"/>
                </a:lnTo>
                <a:cubicBezTo>
                  <a:pt x="632324" y="6406845"/>
                  <a:pt x="267955" y="5958353"/>
                  <a:pt x="1252" y="5462021"/>
                </a:cubicBezTo>
                <a:close/>
                <a:moveTo>
                  <a:pt x="6729864" y="5362880"/>
                </a:moveTo>
                <a:cubicBezTo>
                  <a:pt x="6733620" y="5418588"/>
                  <a:pt x="6744890" y="5495068"/>
                  <a:pt x="6761480" y="5550775"/>
                </a:cubicBezTo>
                <a:lnTo>
                  <a:pt x="6712848" y="5477718"/>
                </a:lnTo>
                <a:lnTo>
                  <a:pt x="6676929" y="5639303"/>
                </a:lnTo>
                <a:cubicBezTo>
                  <a:pt x="6575662" y="6044643"/>
                  <a:pt x="6400398" y="6431670"/>
                  <a:pt x="6158269" y="6775081"/>
                </a:cubicBezTo>
                <a:lnTo>
                  <a:pt x="6131661" y="6775081"/>
                </a:lnTo>
                <a:cubicBezTo>
                  <a:pt x="6132913" y="6772563"/>
                  <a:pt x="6135417" y="6770046"/>
                  <a:pt x="6136669" y="6767528"/>
                </a:cubicBezTo>
                <a:cubicBezTo>
                  <a:pt x="6383456" y="6424116"/>
                  <a:pt x="6560020" y="6035885"/>
                  <a:pt x="6663217" y="5628557"/>
                </a:cubicBezTo>
                <a:lnTo>
                  <a:pt x="6698308" y="5473391"/>
                </a:lnTo>
                <a:lnTo>
                  <a:pt x="6698060" y="5473288"/>
                </a:lnTo>
                <a:lnTo>
                  <a:pt x="6694986" y="5465867"/>
                </a:lnTo>
                <a:lnTo>
                  <a:pt x="6643467" y="5446599"/>
                </a:lnTo>
                <a:cubicBezTo>
                  <a:pt x="6673831" y="5432751"/>
                  <a:pt x="6708265" y="5395927"/>
                  <a:pt x="6729864" y="5362880"/>
                </a:cubicBezTo>
                <a:close/>
                <a:moveTo>
                  <a:pt x="6572096" y="4541116"/>
                </a:moveTo>
                <a:cubicBezTo>
                  <a:pt x="6582426" y="4592102"/>
                  <a:pt x="6602773" y="4657881"/>
                  <a:pt x="6624372" y="4706350"/>
                </a:cubicBezTo>
                <a:lnTo>
                  <a:pt x="6574042" y="4651506"/>
                </a:lnTo>
                <a:lnTo>
                  <a:pt x="6574054" y="4651320"/>
                </a:lnTo>
                <a:lnTo>
                  <a:pt x="6573921" y="4651375"/>
                </a:lnTo>
                <a:cubicBezTo>
                  <a:pt x="6573961" y="4651419"/>
                  <a:pt x="6574002" y="4651462"/>
                  <a:pt x="6574042" y="4651506"/>
                </a:cubicBezTo>
                <a:lnTo>
                  <a:pt x="6564870" y="4796499"/>
                </a:lnTo>
                <a:cubicBezTo>
                  <a:pt x="6532503" y="5167058"/>
                  <a:pt x="6437493" y="5537045"/>
                  <a:pt x="6277534" y="5877152"/>
                </a:cubicBezTo>
                <a:cubicBezTo>
                  <a:pt x="6116322" y="6217692"/>
                  <a:pt x="5890314" y="6527387"/>
                  <a:pt x="5609524" y="6776340"/>
                </a:cubicBezTo>
                <a:lnTo>
                  <a:pt x="5572900" y="6776340"/>
                </a:lnTo>
                <a:lnTo>
                  <a:pt x="5572900" y="6775081"/>
                </a:lnTo>
                <a:cubicBezTo>
                  <a:pt x="5864958" y="6524870"/>
                  <a:pt x="6099732" y="6209823"/>
                  <a:pt x="6265012" y="5860786"/>
                </a:cubicBezTo>
                <a:cubicBezTo>
                  <a:pt x="6424971" y="5522882"/>
                  <a:pt x="6519742" y="5154857"/>
                  <a:pt x="6552049" y="4787495"/>
                </a:cubicBezTo>
                <a:lnTo>
                  <a:pt x="6560996" y="4647171"/>
                </a:lnTo>
                <a:lnTo>
                  <a:pt x="6559757" y="4644178"/>
                </a:lnTo>
                <a:lnTo>
                  <a:pt x="6510116" y="4637738"/>
                </a:lnTo>
                <a:cubicBezTo>
                  <a:pt x="6534219" y="4617281"/>
                  <a:pt x="6558323" y="4576680"/>
                  <a:pt x="6572096" y="4541116"/>
                </a:cubicBezTo>
                <a:close/>
                <a:moveTo>
                  <a:pt x="1252" y="4473763"/>
                </a:moveTo>
                <a:cubicBezTo>
                  <a:pt x="58537" y="4654104"/>
                  <a:pt x="128343" y="4834446"/>
                  <a:pt x="212235" y="5013528"/>
                </a:cubicBezTo>
                <a:cubicBezTo>
                  <a:pt x="549996" y="5731116"/>
                  <a:pt x="1078081" y="6352082"/>
                  <a:pt x="1714474" y="6776340"/>
                </a:cubicBezTo>
                <a:lnTo>
                  <a:pt x="1645920" y="6776340"/>
                </a:lnTo>
                <a:lnTo>
                  <a:pt x="1645920" y="6775081"/>
                </a:lnTo>
                <a:cubicBezTo>
                  <a:pt x="1024865" y="6348305"/>
                  <a:pt x="509302" y="5734893"/>
                  <a:pt x="177802" y="5028950"/>
                </a:cubicBezTo>
                <a:cubicBezTo>
                  <a:pt x="110500" y="4884173"/>
                  <a:pt x="50711" y="4736879"/>
                  <a:pt x="1252" y="4590843"/>
                </a:cubicBezTo>
                <a:close/>
                <a:moveTo>
                  <a:pt x="6353913" y="4251563"/>
                </a:moveTo>
                <a:cubicBezTo>
                  <a:pt x="6365182" y="4302549"/>
                  <a:pt x="6386782" y="4367069"/>
                  <a:pt x="6409633" y="4413020"/>
                </a:cubicBezTo>
                <a:lnTo>
                  <a:pt x="6358368" y="4361476"/>
                </a:lnTo>
                <a:cubicBezTo>
                  <a:pt x="6358420" y="4360101"/>
                  <a:pt x="6358473" y="4358727"/>
                  <a:pt x="6358525" y="4357352"/>
                </a:cubicBezTo>
                <a:lnTo>
                  <a:pt x="6353114" y="4499401"/>
                </a:lnTo>
                <a:cubicBezTo>
                  <a:pt x="6330397" y="4854151"/>
                  <a:pt x="6243570" y="5200557"/>
                  <a:pt x="6093471" y="5513951"/>
                </a:cubicBezTo>
                <a:cubicBezTo>
                  <a:pt x="5902835" y="5912716"/>
                  <a:pt x="5610777" y="6262069"/>
                  <a:pt x="5227313" y="6500635"/>
                </a:cubicBezTo>
                <a:cubicBezTo>
                  <a:pt x="5040746" y="6620233"/>
                  <a:pt x="4834771" y="6711506"/>
                  <a:pt x="4613771" y="6773822"/>
                </a:cubicBezTo>
                <a:lnTo>
                  <a:pt x="4501642" y="6773822"/>
                </a:lnTo>
                <a:lnTo>
                  <a:pt x="4689603" y="6722728"/>
                </a:lnTo>
                <a:cubicBezTo>
                  <a:pt x="4878420" y="6662919"/>
                  <a:pt x="5055615" y="6580892"/>
                  <a:pt x="5218548" y="6477975"/>
                </a:cubicBezTo>
                <a:cubicBezTo>
                  <a:pt x="5600760" y="6241611"/>
                  <a:pt x="5891566" y="5895092"/>
                  <a:pt x="6080637" y="5500103"/>
                </a:cubicBezTo>
                <a:cubicBezTo>
                  <a:pt x="6229640" y="5188912"/>
                  <a:pt x="6317288" y="4844709"/>
                  <a:pt x="6340228" y="4492162"/>
                </a:cubicBezTo>
                <a:lnTo>
                  <a:pt x="6345477" y="4356432"/>
                </a:lnTo>
                <a:lnTo>
                  <a:pt x="6343413" y="4355577"/>
                </a:lnTo>
                <a:cubicBezTo>
                  <a:pt x="6343351" y="4355428"/>
                  <a:pt x="6343290" y="4355279"/>
                  <a:pt x="6343228" y="4355130"/>
                </a:cubicBezTo>
                <a:lnTo>
                  <a:pt x="6294124" y="4351962"/>
                </a:lnTo>
                <a:cubicBezTo>
                  <a:pt x="6318228" y="4330246"/>
                  <a:pt x="6341079" y="4288386"/>
                  <a:pt x="6353913" y="4251563"/>
                </a:cubicBezTo>
                <a:close/>
                <a:moveTo>
                  <a:pt x="6398364" y="3724702"/>
                </a:moveTo>
                <a:cubicBezTo>
                  <a:pt x="6417459" y="3767820"/>
                  <a:pt x="6446571" y="3826045"/>
                  <a:pt x="6473178" y="3864128"/>
                </a:cubicBezTo>
                <a:lnTo>
                  <a:pt x="6422596" y="3828278"/>
                </a:lnTo>
                <a:lnTo>
                  <a:pt x="6422123" y="3828473"/>
                </a:lnTo>
                <a:lnTo>
                  <a:pt x="6444075" y="3981096"/>
                </a:lnTo>
                <a:cubicBezTo>
                  <a:pt x="6491075" y="4373261"/>
                  <a:pt x="6472826" y="4771027"/>
                  <a:pt x="6380521" y="5144456"/>
                </a:cubicBezTo>
                <a:cubicBezTo>
                  <a:pt x="6263760" y="5623163"/>
                  <a:pt x="6028674" y="6067564"/>
                  <a:pt x="5679330" y="6416917"/>
                </a:cubicBezTo>
                <a:cubicBezTo>
                  <a:pt x="5545979" y="6552881"/>
                  <a:pt x="5395098" y="6673423"/>
                  <a:pt x="5229817" y="6775081"/>
                </a:cubicBezTo>
                <a:lnTo>
                  <a:pt x="5179106" y="6775081"/>
                </a:lnTo>
                <a:cubicBezTo>
                  <a:pt x="5360664" y="6668387"/>
                  <a:pt x="5525632" y="6541550"/>
                  <a:pt x="5669313" y="6395200"/>
                </a:cubicBezTo>
                <a:cubicBezTo>
                  <a:pt x="6015839" y="6049940"/>
                  <a:pt x="6250926" y="5609315"/>
                  <a:pt x="6367687" y="5133126"/>
                </a:cubicBezTo>
                <a:cubicBezTo>
                  <a:pt x="6459992" y="4761900"/>
                  <a:pt x="6478241" y="4366337"/>
                  <a:pt x="6432079" y="3976375"/>
                </a:cubicBezTo>
                <a:lnTo>
                  <a:pt x="6410802" y="3826707"/>
                </a:lnTo>
                <a:lnTo>
                  <a:pt x="6408896" y="3825918"/>
                </a:lnTo>
                <a:lnTo>
                  <a:pt x="6408545" y="3825071"/>
                </a:lnTo>
                <a:lnTo>
                  <a:pt x="6366435" y="3833914"/>
                </a:lnTo>
                <a:cubicBezTo>
                  <a:pt x="6383025" y="3807161"/>
                  <a:pt x="6394294" y="3761525"/>
                  <a:pt x="6398364" y="3724702"/>
                </a:cubicBezTo>
                <a:close/>
                <a:moveTo>
                  <a:pt x="6074376" y="3584961"/>
                </a:moveTo>
                <a:cubicBezTo>
                  <a:pt x="6074380" y="3584992"/>
                  <a:pt x="6074385" y="3585022"/>
                  <a:pt x="6074389" y="3585053"/>
                </a:cubicBezTo>
                <a:cubicBezTo>
                  <a:pt x="6074400" y="3585026"/>
                  <a:pt x="6074412" y="3584998"/>
                  <a:pt x="6074423" y="3584971"/>
                </a:cubicBezTo>
                <a:cubicBezTo>
                  <a:pt x="6074407" y="3584968"/>
                  <a:pt x="6074392" y="3584964"/>
                  <a:pt x="6074376" y="3584961"/>
                </a:cubicBezTo>
                <a:close/>
                <a:moveTo>
                  <a:pt x="2136127" y="1258149"/>
                </a:moveTo>
                <a:cubicBezTo>
                  <a:pt x="2113276" y="1297491"/>
                  <a:pt x="2094181" y="1353513"/>
                  <a:pt x="2092929" y="1399149"/>
                </a:cubicBezTo>
                <a:lnTo>
                  <a:pt x="2049868" y="1328453"/>
                </a:lnTo>
                <a:lnTo>
                  <a:pt x="2048245" y="1329125"/>
                </a:lnTo>
                <a:lnTo>
                  <a:pt x="2047341" y="1328751"/>
                </a:lnTo>
                <a:lnTo>
                  <a:pt x="1952344" y="1396153"/>
                </a:lnTo>
                <a:cubicBezTo>
                  <a:pt x="1701659" y="1588878"/>
                  <a:pt x="1497738" y="1852599"/>
                  <a:pt x="1367635" y="2171501"/>
                </a:cubicBezTo>
                <a:cubicBezTo>
                  <a:pt x="1203919" y="2572784"/>
                  <a:pt x="1158217" y="3043937"/>
                  <a:pt x="1248370" y="3526421"/>
                </a:cubicBezTo>
                <a:cubicBezTo>
                  <a:pt x="1437754" y="4588011"/>
                  <a:pt x="2245375" y="5549516"/>
                  <a:pt x="3248641" y="5902645"/>
                </a:cubicBezTo>
                <a:cubicBezTo>
                  <a:pt x="3708484" y="6068823"/>
                  <a:pt x="4175840" y="6093058"/>
                  <a:pt x="4589668" y="5988882"/>
                </a:cubicBezTo>
                <a:cubicBezTo>
                  <a:pt x="4968123" y="5892574"/>
                  <a:pt x="5290858" y="5687998"/>
                  <a:pt x="5526884" y="5409775"/>
                </a:cubicBezTo>
                <a:cubicBezTo>
                  <a:pt x="5746632" y="5157046"/>
                  <a:pt x="5890314" y="4840740"/>
                  <a:pt x="5958868" y="4505551"/>
                </a:cubicBezTo>
                <a:cubicBezTo>
                  <a:pt x="6006527" y="4273279"/>
                  <a:pt x="6019146" y="4028615"/>
                  <a:pt x="5996725" y="3783640"/>
                </a:cubicBezTo>
                <a:lnTo>
                  <a:pt x="5965029" y="3556265"/>
                </a:lnTo>
                <a:lnTo>
                  <a:pt x="5960728" y="3554483"/>
                </a:lnTo>
                <a:lnTo>
                  <a:pt x="5919426" y="3565762"/>
                </a:lnTo>
                <a:cubicBezTo>
                  <a:pt x="5936016" y="3537751"/>
                  <a:pt x="5947285" y="3489597"/>
                  <a:pt x="5951355" y="3450256"/>
                </a:cubicBezTo>
                <a:cubicBezTo>
                  <a:pt x="5972954" y="3494633"/>
                  <a:pt x="6003318" y="3550655"/>
                  <a:pt x="6031178" y="3588738"/>
                </a:cubicBezTo>
                <a:lnTo>
                  <a:pt x="5976676" y="3555859"/>
                </a:lnTo>
                <a:lnTo>
                  <a:pt x="5976246" y="3556037"/>
                </a:lnTo>
                <a:lnTo>
                  <a:pt x="6009227" y="3785548"/>
                </a:lnTo>
                <a:cubicBezTo>
                  <a:pt x="6032704" y="4030759"/>
                  <a:pt x="6021317" y="4279023"/>
                  <a:pt x="5972954" y="4517196"/>
                </a:cubicBezTo>
                <a:cubicBezTo>
                  <a:pt x="5902835" y="4859939"/>
                  <a:pt x="5755710" y="5176244"/>
                  <a:pt x="5538466" y="5427715"/>
                </a:cubicBezTo>
                <a:cubicBezTo>
                  <a:pt x="5299623" y="5708141"/>
                  <a:pt x="4975949" y="5916493"/>
                  <a:pt x="4593737" y="6014375"/>
                </a:cubicBezTo>
                <a:cubicBezTo>
                  <a:pt x="4177092" y="6121069"/>
                  <a:pt x="3705980" y="6096835"/>
                  <a:pt x="3241130" y="5929397"/>
                </a:cubicBezTo>
                <a:cubicBezTo>
                  <a:pt x="2226280" y="5573750"/>
                  <a:pt x="1409581" y="4602174"/>
                  <a:pt x="1220510" y="3528939"/>
                </a:cubicBezTo>
                <a:cubicBezTo>
                  <a:pt x="1130357" y="3042678"/>
                  <a:pt x="1177312" y="2566489"/>
                  <a:pt x="1343531" y="2162374"/>
                </a:cubicBezTo>
                <a:cubicBezTo>
                  <a:pt x="1475826" y="1842370"/>
                  <a:pt x="1681938" y="1576825"/>
                  <a:pt x="1935653" y="1382817"/>
                </a:cubicBezTo>
                <a:lnTo>
                  <a:pt x="2034374" y="1313168"/>
                </a:lnTo>
                <a:lnTo>
                  <a:pt x="2035264" y="1313636"/>
                </a:lnTo>
                <a:lnTo>
                  <a:pt x="2035905" y="1312088"/>
                </a:lnTo>
                <a:lnTo>
                  <a:pt x="2034374" y="1313168"/>
                </a:lnTo>
                <a:lnTo>
                  <a:pt x="1947056" y="1267277"/>
                </a:lnTo>
                <a:cubicBezTo>
                  <a:pt x="2006532" y="1274830"/>
                  <a:pt x="2081660" y="1268536"/>
                  <a:pt x="2136127" y="1258149"/>
                </a:cubicBezTo>
                <a:close/>
                <a:moveTo>
                  <a:pt x="3236702" y="1253409"/>
                </a:moveTo>
                <a:cubicBezTo>
                  <a:pt x="3451360" y="1246524"/>
                  <a:pt x="3670880" y="1277137"/>
                  <a:pt x="3887541" y="1342173"/>
                </a:cubicBezTo>
                <a:lnTo>
                  <a:pt x="4002808" y="1380534"/>
                </a:lnTo>
                <a:lnTo>
                  <a:pt x="4003578" y="1382580"/>
                </a:lnTo>
                <a:lnTo>
                  <a:pt x="4004230" y="1381007"/>
                </a:lnTo>
                <a:lnTo>
                  <a:pt x="4002808" y="1380534"/>
                </a:lnTo>
                <a:lnTo>
                  <a:pt x="3980195" y="1320466"/>
                </a:lnTo>
                <a:cubicBezTo>
                  <a:pt x="4011812" y="1354772"/>
                  <a:pt x="4061584" y="1395372"/>
                  <a:pt x="4101965" y="1423384"/>
                </a:cubicBezTo>
                <a:cubicBezTo>
                  <a:pt x="4062836" y="1422125"/>
                  <a:pt x="4014316" y="1425901"/>
                  <a:pt x="3982700" y="1438491"/>
                </a:cubicBezTo>
                <a:lnTo>
                  <a:pt x="4003104" y="1393244"/>
                </a:lnTo>
                <a:lnTo>
                  <a:pt x="4004287" y="1393636"/>
                </a:lnTo>
                <a:lnTo>
                  <a:pt x="4003636" y="1392064"/>
                </a:lnTo>
                <a:lnTo>
                  <a:pt x="4003104" y="1393244"/>
                </a:lnTo>
                <a:lnTo>
                  <a:pt x="3888483" y="1355281"/>
                </a:lnTo>
                <a:cubicBezTo>
                  <a:pt x="3587365" y="1265280"/>
                  <a:pt x="3280768" y="1241665"/>
                  <a:pt x="2990703" y="1293714"/>
                </a:cubicBezTo>
                <a:cubicBezTo>
                  <a:pt x="2630091" y="1357290"/>
                  <a:pt x="2297338" y="1542667"/>
                  <a:pt x="2061312" y="1828443"/>
                </a:cubicBezTo>
                <a:cubicBezTo>
                  <a:pt x="1800870" y="2139713"/>
                  <a:pt x="1657502" y="2580337"/>
                  <a:pt x="1676284" y="3067857"/>
                </a:cubicBezTo>
                <a:cubicBezTo>
                  <a:pt x="1695379" y="3583702"/>
                  <a:pt x="1905110" y="4131020"/>
                  <a:pt x="2265722" y="4584234"/>
                </a:cubicBezTo>
                <a:cubicBezTo>
                  <a:pt x="2626334" y="5040280"/>
                  <a:pt x="3116542" y="5369175"/>
                  <a:pt x="3619583" y="5502621"/>
                </a:cubicBezTo>
                <a:cubicBezTo>
                  <a:pt x="4098208" y="5630717"/>
                  <a:pt x="4565564" y="5581304"/>
                  <a:pt x="4928994" y="5387115"/>
                </a:cubicBezTo>
                <a:cubicBezTo>
                  <a:pt x="5262999" y="5210550"/>
                  <a:pt x="5514363" y="4913129"/>
                  <a:pt x="5648966" y="4561573"/>
                </a:cubicBezTo>
                <a:cubicBezTo>
                  <a:pt x="5759075" y="4279298"/>
                  <a:pt x="5795128" y="3965939"/>
                  <a:pt x="5763205" y="3646163"/>
                </a:cubicBezTo>
                <a:lnTo>
                  <a:pt x="5747424" y="3524548"/>
                </a:lnTo>
                <a:lnTo>
                  <a:pt x="5748357" y="3524334"/>
                </a:lnTo>
                <a:lnTo>
                  <a:pt x="5747342" y="3523913"/>
                </a:lnTo>
                <a:cubicBezTo>
                  <a:pt x="5747369" y="3524125"/>
                  <a:pt x="5747397" y="3524336"/>
                  <a:pt x="5747424" y="3524548"/>
                </a:cubicBezTo>
                <a:lnTo>
                  <a:pt x="5700930" y="3535233"/>
                </a:lnTo>
                <a:cubicBezTo>
                  <a:pt x="5720025" y="3507537"/>
                  <a:pt x="5732859" y="3459068"/>
                  <a:pt x="5739119" y="3418468"/>
                </a:cubicBezTo>
                <a:cubicBezTo>
                  <a:pt x="5758214" y="3465363"/>
                  <a:pt x="5789831" y="3523903"/>
                  <a:pt x="5818003" y="3561985"/>
                </a:cubicBezTo>
                <a:lnTo>
                  <a:pt x="5760509" y="3525675"/>
                </a:lnTo>
                <a:lnTo>
                  <a:pt x="5760127" y="3525833"/>
                </a:lnTo>
                <a:lnTo>
                  <a:pt x="5776440" y="3649679"/>
                </a:lnTo>
                <a:cubicBezTo>
                  <a:pt x="5809145" y="3971899"/>
                  <a:pt x="5772888" y="4288425"/>
                  <a:pt x="5663053" y="4572904"/>
                </a:cubicBezTo>
                <a:cubicBezTo>
                  <a:pt x="5526884" y="4927292"/>
                  <a:pt x="5274268" y="5229434"/>
                  <a:pt x="4937759" y="5407257"/>
                </a:cubicBezTo>
                <a:cubicBezTo>
                  <a:pt x="4572138" y="5606797"/>
                  <a:pt x="4099460" y="5656210"/>
                  <a:pt x="3615827" y="5527800"/>
                </a:cubicBezTo>
                <a:cubicBezTo>
                  <a:pt x="3107777" y="5394668"/>
                  <a:pt x="2612248" y="5061997"/>
                  <a:pt x="2246627" y="4600915"/>
                </a:cubicBezTo>
                <a:cubicBezTo>
                  <a:pt x="1882258" y="4143610"/>
                  <a:pt x="1671275" y="3588738"/>
                  <a:pt x="1652180" y="3067857"/>
                </a:cubicBezTo>
                <a:cubicBezTo>
                  <a:pt x="1633085" y="2575302"/>
                  <a:pt x="1779271" y="2130900"/>
                  <a:pt x="2043470" y="1817113"/>
                </a:cubicBezTo>
                <a:cubicBezTo>
                  <a:pt x="2282313" y="1528819"/>
                  <a:pt x="2618821" y="1343442"/>
                  <a:pt x="2981938" y="1279866"/>
                </a:cubicBezTo>
                <a:cubicBezTo>
                  <a:pt x="3065752" y="1264916"/>
                  <a:pt x="3150840" y="1256163"/>
                  <a:pt x="3236702" y="1253409"/>
                </a:cubicBezTo>
                <a:close/>
                <a:moveTo>
                  <a:pt x="2931227" y="1076549"/>
                </a:moveTo>
                <a:cubicBezTo>
                  <a:pt x="2979434" y="1100784"/>
                  <a:pt x="3045483" y="1121241"/>
                  <a:pt x="3094943" y="1131313"/>
                </a:cubicBezTo>
                <a:cubicBezTo>
                  <a:pt x="3060822" y="1151455"/>
                  <a:pt x="3022632" y="1183243"/>
                  <a:pt x="3003539" y="1215031"/>
                </a:cubicBezTo>
                <a:lnTo>
                  <a:pt x="2994665" y="1150900"/>
                </a:lnTo>
                <a:lnTo>
                  <a:pt x="2885088" y="1166387"/>
                </a:lnTo>
                <a:cubicBezTo>
                  <a:pt x="2599194" y="1216693"/>
                  <a:pt x="2329776" y="1334078"/>
                  <a:pt x="2103259" y="1517488"/>
                </a:cubicBezTo>
                <a:cubicBezTo>
                  <a:pt x="1819965" y="1744725"/>
                  <a:pt x="1610234" y="2068584"/>
                  <a:pt x="1511316" y="2462313"/>
                </a:cubicBezTo>
                <a:cubicBezTo>
                  <a:pt x="1402068" y="2890348"/>
                  <a:pt x="1424919" y="3376608"/>
                  <a:pt x="1591452" y="3855315"/>
                </a:cubicBezTo>
                <a:cubicBezTo>
                  <a:pt x="1763933" y="4355739"/>
                  <a:pt x="2080407" y="4816821"/>
                  <a:pt x="2495487" y="5169950"/>
                </a:cubicBezTo>
                <a:cubicBezTo>
                  <a:pt x="2901802" y="5516469"/>
                  <a:pt x="3373228" y="5731116"/>
                  <a:pt x="3838079" y="5790915"/>
                </a:cubicBezTo>
                <a:cubicBezTo>
                  <a:pt x="4278515" y="5847882"/>
                  <a:pt x="4687647" y="5769199"/>
                  <a:pt x="5019147" y="5577527"/>
                </a:cubicBezTo>
                <a:cubicBezTo>
                  <a:pt x="5326231" y="5404740"/>
                  <a:pt x="5558813" y="5134385"/>
                  <a:pt x="5706251" y="4819339"/>
                </a:cubicBezTo>
                <a:cubicBezTo>
                  <a:pt x="5807204" y="4602174"/>
                  <a:pt x="5868891" y="4362879"/>
                  <a:pt x="5887482" y="4115264"/>
                </a:cubicBezTo>
                <a:lnTo>
                  <a:pt x="5891349" y="3878618"/>
                </a:lnTo>
                <a:lnTo>
                  <a:pt x="5893101" y="3878544"/>
                </a:lnTo>
                <a:lnTo>
                  <a:pt x="5891417" y="3874479"/>
                </a:lnTo>
                <a:cubicBezTo>
                  <a:pt x="5891394" y="3875859"/>
                  <a:pt x="5891372" y="3877238"/>
                  <a:pt x="5891349" y="3878618"/>
                </a:cubicBezTo>
                <a:lnTo>
                  <a:pt x="5839603" y="3880809"/>
                </a:lnTo>
                <a:cubicBezTo>
                  <a:pt x="5862454" y="3856574"/>
                  <a:pt x="5882488" y="3810938"/>
                  <a:pt x="5894070" y="3774115"/>
                </a:cubicBezTo>
                <a:cubicBezTo>
                  <a:pt x="5909409" y="3822268"/>
                  <a:pt x="5934764" y="3885844"/>
                  <a:pt x="5960120" y="3928963"/>
                </a:cubicBezTo>
                <a:lnTo>
                  <a:pt x="5905767" y="3883843"/>
                </a:lnTo>
                <a:lnTo>
                  <a:pt x="5903872" y="3884628"/>
                </a:lnTo>
                <a:lnTo>
                  <a:pt x="5900179" y="4122498"/>
                </a:lnTo>
                <a:cubicBezTo>
                  <a:pt x="5881881" y="4372164"/>
                  <a:pt x="5820664" y="4613819"/>
                  <a:pt x="5718772" y="4831928"/>
                </a:cubicBezTo>
                <a:cubicBezTo>
                  <a:pt x="5571335" y="5149492"/>
                  <a:pt x="5336561" y="5423938"/>
                  <a:pt x="5027912" y="5598929"/>
                </a:cubicBezTo>
                <a:cubicBezTo>
                  <a:pt x="4695159" y="5792174"/>
                  <a:pt x="4282584" y="5873375"/>
                  <a:pt x="3836514" y="5816094"/>
                </a:cubicBezTo>
                <a:cubicBezTo>
                  <a:pt x="3366654" y="5756610"/>
                  <a:pt x="2890533" y="5540704"/>
                  <a:pt x="2478896" y="5190093"/>
                </a:cubicBezTo>
                <a:cubicBezTo>
                  <a:pt x="2060060" y="4834446"/>
                  <a:pt x="1739829" y="4367069"/>
                  <a:pt x="1565784" y="3861610"/>
                </a:cubicBezTo>
                <a:cubicBezTo>
                  <a:pt x="1398312" y="3377868"/>
                  <a:pt x="1375461" y="2887515"/>
                  <a:pt x="1487213" y="2456018"/>
                </a:cubicBezTo>
                <a:cubicBezTo>
                  <a:pt x="1588635" y="2058512"/>
                  <a:pt x="1802122" y="1731821"/>
                  <a:pt x="2087920" y="1503325"/>
                </a:cubicBezTo>
                <a:cubicBezTo>
                  <a:pt x="2316903" y="1319916"/>
                  <a:pt x="2588546" y="1202771"/>
                  <a:pt x="2876635" y="1152526"/>
                </a:cubicBezTo>
                <a:lnTo>
                  <a:pt x="2988108" y="1136901"/>
                </a:lnTo>
                <a:lnTo>
                  <a:pt x="2989747" y="1138638"/>
                </a:lnTo>
                <a:lnTo>
                  <a:pt x="2989613" y="1138319"/>
                </a:lnTo>
                <a:lnTo>
                  <a:pt x="2990330" y="1136590"/>
                </a:lnTo>
                <a:lnTo>
                  <a:pt x="2988108" y="1136901"/>
                </a:lnTo>
                <a:close/>
                <a:moveTo>
                  <a:pt x="2143640" y="968596"/>
                </a:moveTo>
                <a:cubicBezTo>
                  <a:pt x="2199672" y="984018"/>
                  <a:pt x="2274488" y="989054"/>
                  <a:pt x="2329269" y="989054"/>
                </a:cubicBezTo>
                <a:cubicBezTo>
                  <a:pt x="2299842" y="1019583"/>
                  <a:pt x="2270730" y="1065219"/>
                  <a:pt x="2263218" y="1105819"/>
                </a:cubicBezTo>
                <a:lnTo>
                  <a:pt x="2232102" y="1034718"/>
                </a:lnTo>
                <a:lnTo>
                  <a:pt x="2236314" y="1032885"/>
                </a:lnTo>
                <a:lnTo>
                  <a:pt x="2233983" y="1033850"/>
                </a:lnTo>
                <a:lnTo>
                  <a:pt x="2231222" y="1032706"/>
                </a:lnTo>
                <a:lnTo>
                  <a:pt x="2232102" y="1034718"/>
                </a:lnTo>
                <a:lnTo>
                  <a:pt x="2111684" y="1087132"/>
                </a:lnTo>
                <a:cubicBezTo>
                  <a:pt x="1802088" y="1235597"/>
                  <a:pt x="1530959" y="1463551"/>
                  <a:pt x="1331010" y="1762350"/>
                </a:cubicBezTo>
                <a:cubicBezTo>
                  <a:pt x="1076828" y="2140972"/>
                  <a:pt x="938469" y="2620938"/>
                  <a:pt x="952555" y="3150632"/>
                </a:cubicBezTo>
                <a:cubicBezTo>
                  <a:pt x="962572" y="3708021"/>
                  <a:pt x="1153208" y="4298458"/>
                  <a:pt x="1507560" y="4833187"/>
                </a:cubicBezTo>
                <a:cubicBezTo>
                  <a:pt x="1868172" y="5375470"/>
                  <a:pt x="2358379" y="5799728"/>
                  <a:pt x="2899298" y="6044904"/>
                </a:cubicBezTo>
                <a:cubicBezTo>
                  <a:pt x="3417678" y="6284729"/>
                  <a:pt x="3961100" y="6355859"/>
                  <a:pt x="4451308" y="6264587"/>
                </a:cubicBezTo>
                <a:cubicBezTo>
                  <a:pt x="4894560" y="6182127"/>
                  <a:pt x="5275520" y="5964962"/>
                  <a:pt x="5557561" y="5657469"/>
                </a:cubicBezTo>
                <a:cubicBezTo>
                  <a:pt x="5812682" y="5379246"/>
                  <a:pt x="5984223" y="5031468"/>
                  <a:pt x="6065611" y="4656622"/>
                </a:cubicBezTo>
                <a:cubicBezTo>
                  <a:pt x="6121722" y="4400509"/>
                  <a:pt x="6135750" y="4128640"/>
                  <a:pt x="6111392" y="3856550"/>
                </a:cubicBezTo>
                <a:lnTo>
                  <a:pt x="6076241" y="3598641"/>
                </a:lnTo>
                <a:lnTo>
                  <a:pt x="6078930" y="3597974"/>
                </a:lnTo>
                <a:lnTo>
                  <a:pt x="6077344" y="3597317"/>
                </a:lnTo>
                <a:lnTo>
                  <a:pt x="6075431" y="3592700"/>
                </a:lnTo>
                <a:lnTo>
                  <a:pt x="6076241" y="3598641"/>
                </a:lnTo>
                <a:lnTo>
                  <a:pt x="6029926" y="3610139"/>
                </a:lnTo>
                <a:cubicBezTo>
                  <a:pt x="6046516" y="3582443"/>
                  <a:pt x="6057785" y="3535233"/>
                  <a:pt x="6061855" y="3495892"/>
                </a:cubicBezTo>
                <a:cubicBezTo>
                  <a:pt x="6081889" y="3541843"/>
                  <a:pt x="6112566" y="3597550"/>
                  <a:pt x="6140426" y="3635633"/>
                </a:cubicBezTo>
                <a:lnTo>
                  <a:pt x="6088005" y="3602243"/>
                </a:lnTo>
                <a:lnTo>
                  <a:pt x="6087834" y="3601006"/>
                </a:lnTo>
                <a:lnTo>
                  <a:pt x="6087042" y="3601334"/>
                </a:lnTo>
                <a:lnTo>
                  <a:pt x="6085715" y="3600784"/>
                </a:lnTo>
                <a:lnTo>
                  <a:pt x="6088005" y="3602243"/>
                </a:lnTo>
                <a:lnTo>
                  <a:pt x="6123869" y="3860961"/>
                </a:lnTo>
                <a:cubicBezTo>
                  <a:pt x="6149034" y="4134955"/>
                  <a:pt x="6135417" y="4408771"/>
                  <a:pt x="6078133" y="4667008"/>
                </a:cubicBezTo>
                <a:cubicBezTo>
                  <a:pt x="5997057" y="5044057"/>
                  <a:pt x="5825516" y="5395927"/>
                  <a:pt x="5568830" y="5676668"/>
                </a:cubicBezTo>
                <a:cubicBezTo>
                  <a:pt x="5285850" y="5988882"/>
                  <a:pt x="4902073" y="6208564"/>
                  <a:pt x="4455064" y="6292598"/>
                </a:cubicBezTo>
                <a:cubicBezTo>
                  <a:pt x="3959848" y="6386388"/>
                  <a:pt x="3411104" y="6315258"/>
                  <a:pt x="2888031" y="6074174"/>
                </a:cubicBezTo>
                <a:cubicBezTo>
                  <a:pt x="2341789" y="5827739"/>
                  <a:pt x="1846573" y="5398445"/>
                  <a:pt x="1482204" y="4851127"/>
                </a:cubicBezTo>
                <a:cubicBezTo>
                  <a:pt x="1124096" y="4311362"/>
                  <a:pt x="932208" y="3714316"/>
                  <a:pt x="923443" y="3151890"/>
                </a:cubicBezTo>
                <a:cubicBezTo>
                  <a:pt x="910609" y="2618420"/>
                  <a:pt x="1050221" y="2133418"/>
                  <a:pt x="1309411" y="1752278"/>
                </a:cubicBezTo>
                <a:cubicBezTo>
                  <a:pt x="1512646" y="1452378"/>
                  <a:pt x="1786104" y="1222359"/>
                  <a:pt x="2097908" y="1073394"/>
                </a:cubicBezTo>
                <a:lnTo>
                  <a:pt x="2219486" y="1020743"/>
                </a:lnTo>
                <a:lnTo>
                  <a:pt x="2220931" y="1021737"/>
                </a:lnTo>
                <a:lnTo>
                  <a:pt x="2220363" y="1020364"/>
                </a:lnTo>
                <a:lnTo>
                  <a:pt x="2219486" y="1020743"/>
                </a:lnTo>
                <a:close/>
                <a:moveTo>
                  <a:pt x="3122802" y="691947"/>
                </a:moveTo>
                <a:cubicBezTo>
                  <a:pt x="3164748" y="719958"/>
                  <a:pt x="3225790" y="748914"/>
                  <a:pt x="3272744" y="766853"/>
                </a:cubicBezTo>
                <a:cubicBezTo>
                  <a:pt x="3237374" y="778184"/>
                  <a:pt x="3194174" y="797382"/>
                  <a:pt x="3170072" y="820043"/>
                </a:cubicBezTo>
                <a:lnTo>
                  <a:pt x="3172125" y="769175"/>
                </a:lnTo>
                <a:lnTo>
                  <a:pt x="3172023" y="769133"/>
                </a:lnTo>
                <a:lnTo>
                  <a:pt x="3170679" y="765893"/>
                </a:lnTo>
                <a:lnTo>
                  <a:pt x="3030241" y="757282"/>
                </a:lnTo>
                <a:cubicBezTo>
                  <a:pt x="2666237" y="745983"/>
                  <a:pt x="2305438" y="812214"/>
                  <a:pt x="1978672" y="962302"/>
                </a:cubicBezTo>
                <a:cubicBezTo>
                  <a:pt x="1559523" y="1152714"/>
                  <a:pt x="1205171" y="1476573"/>
                  <a:pt x="975406" y="1914995"/>
                </a:cubicBezTo>
                <a:cubicBezTo>
                  <a:pt x="714964" y="2408809"/>
                  <a:pt x="621055" y="3014667"/>
                  <a:pt x="732807" y="3654831"/>
                </a:cubicBezTo>
                <a:cubicBezTo>
                  <a:pt x="852072" y="4343150"/>
                  <a:pt x="1196407" y="5011010"/>
                  <a:pt x="1716978" y="5545739"/>
                </a:cubicBezTo>
                <a:cubicBezTo>
                  <a:pt x="2231289" y="6076692"/>
                  <a:pt x="2866429" y="6418176"/>
                  <a:pt x="3515344" y="6528646"/>
                </a:cubicBezTo>
                <a:cubicBezTo>
                  <a:pt x="4116051" y="6631564"/>
                  <a:pt x="4674812" y="6531164"/>
                  <a:pt x="5125578" y="6268363"/>
                </a:cubicBezTo>
                <a:cubicBezTo>
                  <a:pt x="5528449" y="6036091"/>
                  <a:pt x="5831777" y="5680445"/>
                  <a:pt x="6017404" y="5261222"/>
                </a:cubicBezTo>
                <a:cubicBezTo>
                  <a:pt x="6162847" y="4932406"/>
                  <a:pt x="6233514" y="4569373"/>
                  <a:pt x="6233599" y="4201219"/>
                </a:cubicBezTo>
                <a:lnTo>
                  <a:pt x="6229720" y="4057751"/>
                </a:lnTo>
                <a:lnTo>
                  <a:pt x="6182372" y="4059891"/>
                </a:lnTo>
                <a:cubicBezTo>
                  <a:pt x="6203971" y="4035657"/>
                  <a:pt x="6223066" y="3992538"/>
                  <a:pt x="6233083" y="3954456"/>
                </a:cubicBezTo>
                <a:cubicBezTo>
                  <a:pt x="6247170" y="4002610"/>
                  <a:pt x="6271273" y="4064927"/>
                  <a:pt x="6296628" y="4108045"/>
                </a:cubicBezTo>
                <a:lnTo>
                  <a:pt x="6241222" y="4060083"/>
                </a:lnTo>
                <a:cubicBezTo>
                  <a:pt x="6241201" y="4059322"/>
                  <a:pt x="6241181" y="4058560"/>
                  <a:pt x="6241160" y="4057799"/>
                </a:cubicBezTo>
                <a:lnTo>
                  <a:pt x="6239418" y="4058521"/>
                </a:lnTo>
                <a:lnTo>
                  <a:pt x="6245232" y="4207464"/>
                </a:lnTo>
                <a:cubicBezTo>
                  <a:pt x="6245365" y="4577851"/>
                  <a:pt x="6175485" y="4944051"/>
                  <a:pt x="6028674" y="5275070"/>
                </a:cubicBezTo>
                <a:cubicBezTo>
                  <a:pt x="5842107" y="5698069"/>
                  <a:pt x="5538466" y="6056234"/>
                  <a:pt x="5132151" y="6292598"/>
                </a:cubicBezTo>
                <a:cubicBezTo>
                  <a:pt x="4681073" y="6557916"/>
                  <a:pt x="4116051" y="6660834"/>
                  <a:pt x="3511587" y="6557916"/>
                </a:cubicBezTo>
                <a:cubicBezTo>
                  <a:pt x="2857352" y="6447446"/>
                  <a:pt x="2216263" y="6103129"/>
                  <a:pt x="1696631" y="5567456"/>
                </a:cubicBezTo>
                <a:cubicBezTo>
                  <a:pt x="1169799" y="5028950"/>
                  <a:pt x="824212" y="4353221"/>
                  <a:pt x="704947" y="3658608"/>
                </a:cubicBezTo>
                <a:cubicBezTo>
                  <a:pt x="593195" y="3013408"/>
                  <a:pt x="689609" y="2402514"/>
                  <a:pt x="952555" y="1904608"/>
                </a:cubicBezTo>
                <a:cubicBezTo>
                  <a:pt x="1186076" y="1463984"/>
                  <a:pt x="1542932" y="1137607"/>
                  <a:pt x="1965838" y="947195"/>
                </a:cubicBezTo>
                <a:cubicBezTo>
                  <a:pt x="2247801" y="818548"/>
                  <a:pt x="2554767" y="751333"/>
                  <a:pt x="2867457" y="742363"/>
                </a:cubicBezTo>
                <a:cubicBezTo>
                  <a:pt x="2919571" y="740868"/>
                  <a:pt x="2971845" y="740991"/>
                  <a:pt x="3024189" y="742717"/>
                </a:cubicBezTo>
                <a:lnTo>
                  <a:pt x="3167903" y="751838"/>
                </a:lnTo>
                <a:close/>
                <a:moveTo>
                  <a:pt x="2233794" y="617041"/>
                </a:moveTo>
                <a:cubicBezTo>
                  <a:pt x="2287321" y="637184"/>
                  <a:pt x="2359632" y="652606"/>
                  <a:pt x="2412847" y="658900"/>
                </a:cubicBezTo>
                <a:cubicBezTo>
                  <a:pt x="2379979" y="681561"/>
                  <a:pt x="2344293" y="718385"/>
                  <a:pt x="2330520" y="752690"/>
                </a:cubicBezTo>
                <a:lnTo>
                  <a:pt x="2311469" y="687733"/>
                </a:lnTo>
                <a:lnTo>
                  <a:pt x="2312797" y="687417"/>
                </a:lnTo>
                <a:lnTo>
                  <a:pt x="2311180" y="686748"/>
                </a:lnTo>
                <a:lnTo>
                  <a:pt x="2311469" y="687733"/>
                </a:lnTo>
                <a:lnTo>
                  <a:pt x="2172801" y="720716"/>
                </a:lnTo>
                <a:cubicBezTo>
                  <a:pt x="1819471" y="816930"/>
                  <a:pt x="1488700" y="993145"/>
                  <a:pt x="1214249" y="1244301"/>
                </a:cubicBezTo>
                <a:cubicBezTo>
                  <a:pt x="863654" y="1564383"/>
                  <a:pt x="601960" y="2008785"/>
                  <a:pt x="483947" y="2537219"/>
                </a:cubicBezTo>
                <a:cubicBezTo>
                  <a:pt x="353100" y="3115067"/>
                  <a:pt x="401306" y="3767820"/>
                  <a:pt x="641402" y="4403893"/>
                </a:cubicBezTo>
                <a:cubicBezTo>
                  <a:pt x="891514" y="5068291"/>
                  <a:pt x="1334766" y="5668799"/>
                  <a:pt x="1901040" y="6110997"/>
                </a:cubicBezTo>
                <a:cubicBezTo>
                  <a:pt x="2330520" y="6452481"/>
                  <a:pt x="2814466" y="6673423"/>
                  <a:pt x="3299352" y="6775081"/>
                </a:cubicBezTo>
                <a:lnTo>
                  <a:pt x="3157236" y="6775081"/>
                </a:lnTo>
                <a:cubicBezTo>
                  <a:pt x="2713983" y="6662093"/>
                  <a:pt x="2275739" y="6449963"/>
                  <a:pt x="1882258" y="6137435"/>
                </a:cubicBezTo>
                <a:cubicBezTo>
                  <a:pt x="1309411" y="5691775"/>
                  <a:pt x="863654" y="5084657"/>
                  <a:pt x="610725" y="4415538"/>
                </a:cubicBezTo>
                <a:cubicBezTo>
                  <a:pt x="369690" y="3774115"/>
                  <a:pt x="321170" y="3113807"/>
                  <a:pt x="454522" y="2532184"/>
                </a:cubicBezTo>
                <a:cubicBezTo>
                  <a:pt x="575352" y="1999972"/>
                  <a:pt x="839551" y="1553053"/>
                  <a:pt x="1193902" y="1231712"/>
                </a:cubicBezTo>
                <a:cubicBezTo>
                  <a:pt x="1471639" y="979455"/>
                  <a:pt x="1805938" y="802861"/>
                  <a:pt x="2161566" y="706569"/>
                </a:cubicBezTo>
                <a:lnTo>
                  <a:pt x="2302016" y="673345"/>
                </a:lnTo>
                <a:lnTo>
                  <a:pt x="2303894" y="674895"/>
                </a:lnTo>
                <a:lnTo>
                  <a:pt x="2304810" y="672684"/>
                </a:lnTo>
                <a:close/>
                <a:moveTo>
                  <a:pt x="1569853" y="478559"/>
                </a:moveTo>
                <a:cubicBezTo>
                  <a:pt x="1629329" y="493666"/>
                  <a:pt x="1708213" y="501220"/>
                  <a:pt x="1766437" y="501220"/>
                </a:cubicBezTo>
                <a:cubicBezTo>
                  <a:pt x="1736073" y="533008"/>
                  <a:pt x="1704457" y="577700"/>
                  <a:pt x="1696631" y="617041"/>
                </a:cubicBezTo>
                <a:lnTo>
                  <a:pt x="1664270" y="547240"/>
                </a:lnTo>
                <a:lnTo>
                  <a:pt x="1665289" y="546848"/>
                </a:lnTo>
                <a:lnTo>
                  <a:pt x="1663803" y="546232"/>
                </a:lnTo>
                <a:lnTo>
                  <a:pt x="1664270" y="547240"/>
                </a:lnTo>
                <a:lnTo>
                  <a:pt x="1515379" y="604535"/>
                </a:lnTo>
                <a:cubicBezTo>
                  <a:pt x="1141015" y="762403"/>
                  <a:pt x="796548" y="1005813"/>
                  <a:pt x="521824" y="1328020"/>
                </a:cubicBezTo>
                <a:cubicBezTo>
                  <a:pt x="299571" y="1588618"/>
                  <a:pt x="121769" y="1899573"/>
                  <a:pt x="0" y="2248925"/>
                </a:cubicBezTo>
                <a:lnTo>
                  <a:pt x="0" y="2161115"/>
                </a:lnTo>
                <a:lnTo>
                  <a:pt x="1252" y="2161115"/>
                </a:lnTo>
                <a:cubicBezTo>
                  <a:pt x="123334" y="1843865"/>
                  <a:pt x="292058" y="1558089"/>
                  <a:pt x="498972" y="1316690"/>
                </a:cubicBezTo>
                <a:cubicBezTo>
                  <a:pt x="776983" y="993381"/>
                  <a:pt x="1124737" y="747664"/>
                  <a:pt x="1501760" y="590081"/>
                </a:cubicBezTo>
                <a:lnTo>
                  <a:pt x="1652156" y="532864"/>
                </a:lnTo>
                <a:lnTo>
                  <a:pt x="1653585" y="533807"/>
                </a:lnTo>
                <a:lnTo>
                  <a:pt x="1654316" y="532042"/>
                </a:lnTo>
                <a:lnTo>
                  <a:pt x="1652156" y="532864"/>
                </a:lnTo>
                <a:close/>
                <a:moveTo>
                  <a:pt x="2350867" y="454325"/>
                </a:moveTo>
                <a:cubicBezTo>
                  <a:pt x="2401578" y="477300"/>
                  <a:pt x="2471385" y="496184"/>
                  <a:pt x="2523347" y="506570"/>
                </a:cubicBezTo>
                <a:cubicBezTo>
                  <a:pt x="2489226" y="525454"/>
                  <a:pt x="2451037" y="557242"/>
                  <a:pt x="2434446" y="587771"/>
                </a:cubicBezTo>
                <a:lnTo>
                  <a:pt x="2420975" y="525119"/>
                </a:lnTo>
                <a:lnTo>
                  <a:pt x="2421313" y="525070"/>
                </a:lnTo>
                <a:lnTo>
                  <a:pt x="2420928" y="524910"/>
                </a:lnTo>
                <a:cubicBezTo>
                  <a:pt x="2420943" y="524980"/>
                  <a:pt x="2420958" y="525049"/>
                  <a:pt x="2420975" y="525119"/>
                </a:cubicBezTo>
                <a:lnTo>
                  <a:pt x="2258839" y="548648"/>
                </a:lnTo>
                <a:cubicBezTo>
                  <a:pt x="1848074" y="621846"/>
                  <a:pt x="1457592" y="787665"/>
                  <a:pt x="1125348" y="1050112"/>
                </a:cubicBezTo>
                <a:cubicBezTo>
                  <a:pt x="693365" y="1389078"/>
                  <a:pt x="368438" y="1883207"/>
                  <a:pt x="217244" y="2492842"/>
                </a:cubicBezTo>
                <a:cubicBezTo>
                  <a:pt x="46955" y="3169516"/>
                  <a:pt x="109248" y="3940608"/>
                  <a:pt x="422906" y="4684633"/>
                </a:cubicBezTo>
                <a:cubicBezTo>
                  <a:pt x="749397" y="5464539"/>
                  <a:pt x="1315672" y="6134917"/>
                  <a:pt x="2023123" y="6580892"/>
                </a:cubicBezTo>
                <a:cubicBezTo>
                  <a:pt x="2134875" y="6653280"/>
                  <a:pt x="2249132" y="6717800"/>
                  <a:pt x="2365892" y="6775081"/>
                </a:cubicBezTo>
                <a:lnTo>
                  <a:pt x="2288574" y="6775081"/>
                </a:lnTo>
                <a:cubicBezTo>
                  <a:pt x="2193412" y="6725668"/>
                  <a:pt x="2097937" y="6670905"/>
                  <a:pt x="2005280" y="6611106"/>
                </a:cubicBezTo>
                <a:cubicBezTo>
                  <a:pt x="1290316" y="6162928"/>
                  <a:pt x="718720" y="5485940"/>
                  <a:pt x="391289" y="4698796"/>
                </a:cubicBezTo>
                <a:cubicBezTo>
                  <a:pt x="74815" y="3948161"/>
                  <a:pt x="14087" y="3170774"/>
                  <a:pt x="186567" y="2488750"/>
                </a:cubicBezTo>
                <a:cubicBezTo>
                  <a:pt x="340265" y="1875338"/>
                  <a:pt x="669261" y="1377748"/>
                  <a:pt x="1106253" y="1037208"/>
                </a:cubicBezTo>
                <a:cubicBezTo>
                  <a:pt x="1441784" y="773935"/>
                  <a:pt x="1835793" y="606807"/>
                  <a:pt x="2248855" y="534350"/>
                </a:cubicBezTo>
                <a:lnTo>
                  <a:pt x="2412175" y="511182"/>
                </a:lnTo>
                <a:lnTo>
                  <a:pt x="2413618" y="512520"/>
                </a:lnTo>
                <a:lnTo>
                  <a:pt x="2414296" y="510881"/>
                </a:lnTo>
                <a:lnTo>
                  <a:pt x="2412175" y="511182"/>
                </a:lnTo>
                <a:close/>
                <a:moveTo>
                  <a:pt x="2706471" y="194042"/>
                </a:moveTo>
                <a:cubicBezTo>
                  <a:pt x="2750921" y="222053"/>
                  <a:pt x="2814466" y="248490"/>
                  <a:pt x="2862673" y="266430"/>
                </a:cubicBezTo>
                <a:cubicBezTo>
                  <a:pt x="2825735" y="277760"/>
                  <a:pt x="2782537" y="298218"/>
                  <a:pt x="2760938" y="319620"/>
                </a:cubicBezTo>
                <a:cubicBezTo>
                  <a:pt x="2760581" y="302321"/>
                  <a:pt x="2760225" y="285023"/>
                  <a:pt x="2759868" y="267724"/>
                </a:cubicBezTo>
                <a:lnTo>
                  <a:pt x="2759125" y="267416"/>
                </a:lnTo>
                <a:lnTo>
                  <a:pt x="2758932" y="266947"/>
                </a:lnTo>
                <a:lnTo>
                  <a:pt x="2609322" y="259473"/>
                </a:lnTo>
                <a:cubicBezTo>
                  <a:pt x="2225508" y="250054"/>
                  <a:pt x="1842112" y="308919"/>
                  <a:pt x="1482204" y="436700"/>
                </a:cubicBezTo>
                <a:cubicBezTo>
                  <a:pt x="1019857" y="600360"/>
                  <a:pt x="590691" y="881101"/>
                  <a:pt x="255121" y="1277348"/>
                </a:cubicBezTo>
                <a:cubicBezTo>
                  <a:pt x="163716" y="1385301"/>
                  <a:pt x="78884" y="1502067"/>
                  <a:pt x="1252" y="1625441"/>
                </a:cubicBezTo>
                <a:lnTo>
                  <a:pt x="1252" y="1573196"/>
                </a:lnTo>
                <a:cubicBezTo>
                  <a:pt x="72310" y="1465243"/>
                  <a:pt x="148690" y="1362326"/>
                  <a:pt x="231017" y="1266018"/>
                </a:cubicBezTo>
                <a:cubicBezTo>
                  <a:pt x="570343" y="867253"/>
                  <a:pt x="1003266" y="586512"/>
                  <a:pt x="1468118" y="422537"/>
                </a:cubicBezTo>
                <a:cubicBezTo>
                  <a:pt x="1778723" y="313010"/>
                  <a:pt x="2106409" y="254293"/>
                  <a:pt x="2436647" y="246253"/>
                </a:cubicBezTo>
                <a:cubicBezTo>
                  <a:pt x="2491687" y="244913"/>
                  <a:pt x="2546797" y="244980"/>
                  <a:pt x="2601914" y="246455"/>
                </a:cubicBezTo>
                <a:lnTo>
                  <a:pt x="2756112" y="254520"/>
                </a:lnTo>
                <a:cubicBezTo>
                  <a:pt x="2756181" y="254607"/>
                  <a:pt x="2756253" y="254693"/>
                  <a:pt x="2756326" y="254780"/>
                </a:cubicBezTo>
                <a:cubicBezTo>
                  <a:pt x="2756358" y="254699"/>
                  <a:pt x="2756392" y="254618"/>
                  <a:pt x="2756425" y="254537"/>
                </a:cubicBezTo>
                <a:lnTo>
                  <a:pt x="2756112" y="254520"/>
                </a:lnTo>
                <a:close/>
                <a:moveTo>
                  <a:pt x="1577366" y="148405"/>
                </a:moveTo>
                <a:cubicBezTo>
                  <a:pt x="1635903" y="167289"/>
                  <a:pt x="1713221" y="181452"/>
                  <a:pt x="1770506" y="186488"/>
                </a:cubicBezTo>
                <a:cubicBezTo>
                  <a:pt x="1737325" y="211667"/>
                  <a:pt x="1701952" y="250064"/>
                  <a:pt x="1689118" y="285314"/>
                </a:cubicBezTo>
                <a:lnTo>
                  <a:pt x="1664706" y="219678"/>
                </a:lnTo>
                <a:lnTo>
                  <a:pt x="1668138" y="218818"/>
                </a:lnTo>
                <a:lnTo>
                  <a:pt x="1502526" y="260304"/>
                </a:lnTo>
                <a:cubicBezTo>
                  <a:pt x="1089819" y="376188"/>
                  <a:pt x="694578" y="575536"/>
                  <a:pt x="356856" y="855608"/>
                </a:cubicBezTo>
                <a:cubicBezTo>
                  <a:pt x="231017" y="958525"/>
                  <a:pt x="111752" y="1074031"/>
                  <a:pt x="1252" y="1201183"/>
                </a:cubicBezTo>
                <a:lnTo>
                  <a:pt x="1252" y="1161842"/>
                </a:lnTo>
                <a:cubicBezTo>
                  <a:pt x="105492" y="1046335"/>
                  <a:pt x="217244" y="939641"/>
                  <a:pt x="335257" y="843018"/>
                </a:cubicBezTo>
                <a:cubicBezTo>
                  <a:pt x="676539" y="561845"/>
                  <a:pt x="1075102" y="362359"/>
                  <a:pt x="1490051" y="246248"/>
                </a:cubicBezTo>
                <a:lnTo>
                  <a:pt x="1654245" y="205224"/>
                </a:lnTo>
                <a:lnTo>
                  <a:pt x="1655226" y="205949"/>
                </a:lnTo>
                <a:lnTo>
                  <a:pt x="1654969" y="205329"/>
                </a:lnTo>
                <a:lnTo>
                  <a:pt x="1655101" y="205010"/>
                </a:lnTo>
                <a:lnTo>
                  <a:pt x="1654245" y="205224"/>
                </a:lnTo>
                <a:close/>
                <a:moveTo>
                  <a:pt x="2251163" y="137"/>
                </a:moveTo>
                <a:cubicBezTo>
                  <a:pt x="2616452" y="-2965"/>
                  <a:pt x="2984449" y="47022"/>
                  <a:pt x="3337589" y="142529"/>
                </a:cubicBezTo>
                <a:lnTo>
                  <a:pt x="3500697" y="190472"/>
                </a:lnTo>
                <a:lnTo>
                  <a:pt x="3500819" y="190693"/>
                </a:lnTo>
                <a:cubicBezTo>
                  <a:pt x="3500842" y="190638"/>
                  <a:pt x="3500864" y="190583"/>
                  <a:pt x="3500887" y="190528"/>
                </a:cubicBezTo>
                <a:lnTo>
                  <a:pt x="3500697" y="190472"/>
                </a:lnTo>
                <a:lnTo>
                  <a:pt x="3470893" y="136760"/>
                </a:lnTo>
                <a:cubicBezTo>
                  <a:pt x="3505327" y="167289"/>
                  <a:pt x="3556038" y="202854"/>
                  <a:pt x="3596732" y="225829"/>
                </a:cubicBezTo>
                <a:cubicBezTo>
                  <a:pt x="3561046" y="225829"/>
                  <a:pt x="3516596" y="229606"/>
                  <a:pt x="3489988" y="242196"/>
                </a:cubicBezTo>
                <a:lnTo>
                  <a:pt x="3502515" y="201613"/>
                </a:lnTo>
                <a:lnTo>
                  <a:pt x="3340978" y="154278"/>
                </a:lnTo>
                <a:cubicBezTo>
                  <a:pt x="2930934" y="43713"/>
                  <a:pt x="2499948" y="-5616"/>
                  <a:pt x="2077590" y="19995"/>
                </a:cubicBezTo>
                <a:cubicBezTo>
                  <a:pt x="1532915" y="51783"/>
                  <a:pt x="985423" y="207890"/>
                  <a:pt x="503042" y="494925"/>
                </a:cubicBezTo>
                <a:cubicBezTo>
                  <a:pt x="326492" y="599101"/>
                  <a:pt x="157455" y="721217"/>
                  <a:pt x="1252" y="860643"/>
                </a:cubicBezTo>
                <a:lnTo>
                  <a:pt x="1252" y="826338"/>
                </a:lnTo>
                <a:cubicBezTo>
                  <a:pt x="153699" y="694465"/>
                  <a:pt x="314910" y="578958"/>
                  <a:pt x="483947" y="479818"/>
                </a:cubicBezTo>
                <a:cubicBezTo>
                  <a:pt x="970398" y="192783"/>
                  <a:pt x="1521333" y="36676"/>
                  <a:pt x="2068825" y="6147"/>
                </a:cubicBezTo>
                <a:cubicBezTo>
                  <a:pt x="2129475" y="2645"/>
                  <a:pt x="2190281" y="654"/>
                  <a:pt x="2251163" y="137"/>
                </a:cubicBezTo>
                <a:close/>
              </a:path>
            </a:pathLst>
          </a:custGeom>
          <a:gradFill>
            <a:gsLst>
              <a:gs pos="0">
                <a:schemeClr val="accent1"/>
              </a:gs>
              <a:gs pos="100000">
                <a:schemeClr val="bg2">
                  <a:lumMod val="50000"/>
                </a:schemeClr>
              </a:gs>
            </a:gsLst>
            <a:lin ang="5400000" scaled="1"/>
          </a:gradFill>
          <a:ln w="12700">
            <a:miter lim="400000"/>
          </a:ln>
        </p:spPr>
        <p:txBody>
          <a:bodyPr wrap="square" lIns="38100" tIns="38100" rIns="38100" bIns="38100" anchor="ctr">
            <a:noAutofit/>
          </a:bodyPr>
          <a:lstStyle/>
          <a:p>
            <a:pPr>
              <a:defRPr sz="3000">
                <a:solidFill>
                  <a:srgbClr val="FFFFFF"/>
                </a:solidFill>
                <a:effectLst>
                  <a:outerShdw blurRad="38100" dist="12700" dir="5400000" rotWithShape="0">
                    <a:srgbClr val="000000">
                      <a:alpha val="50000"/>
                    </a:srgbClr>
                  </a:outerShdw>
                </a:effectLst>
              </a:defRPr>
            </a:pPr>
            <a:endParaRPr/>
          </a:p>
        </p:txBody>
      </p:sp>
    </p:spTree>
    <p:extLst>
      <p:ext uri="{BB962C8B-B14F-4D97-AF65-F5344CB8AC3E}">
        <p14:creationId xmlns:p14="http://schemas.microsoft.com/office/powerpoint/2010/main" val="17060712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1">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0D08B00A-9A13-4AB1-A72D-2F499BA2EBAB}"/>
              </a:ext>
            </a:extLst>
          </p:cNvPr>
          <p:cNvSpPr>
            <a:spLocks noGrp="1"/>
          </p:cNvSpPr>
          <p:nvPr>
            <p:ph type="title"/>
          </p:nvPr>
        </p:nvSpPr>
        <p:spPr>
          <a:xfrm>
            <a:off x="1436914" y="365125"/>
            <a:ext cx="9916886" cy="1325563"/>
          </a:xfrm>
        </p:spPr>
        <p:txBody>
          <a:bodyPr/>
          <a:lstStyle/>
          <a:p>
            <a:r>
              <a:rPr lang="zh-CN" altLang="en-US"/>
              <a:t>单击此处编辑母版标题样式</a:t>
            </a:r>
            <a:endParaRPr lang="en-US" dirty="0"/>
          </a:p>
        </p:txBody>
      </p:sp>
      <p:sp>
        <p:nvSpPr>
          <p:cNvPr id="18" name="Content Placeholder 2">
            <a:extLst>
              <a:ext uri="{FF2B5EF4-FFF2-40B4-BE49-F238E27FC236}">
                <a16:creationId xmlns:a16="http://schemas.microsoft.com/office/drawing/2014/main" id="{489DC5E6-DDCD-4B67-B47F-0BD6C54B83D2}"/>
              </a:ext>
            </a:extLst>
          </p:cNvPr>
          <p:cNvSpPr>
            <a:spLocks noGrp="1"/>
          </p:cNvSpPr>
          <p:nvPr>
            <p:ph idx="1"/>
          </p:nvPr>
        </p:nvSpPr>
        <p:spPr>
          <a:xfrm>
            <a:off x="1436914" y="1825625"/>
            <a:ext cx="9916886"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19" name="Date Placeholder 3">
            <a:extLst>
              <a:ext uri="{FF2B5EF4-FFF2-40B4-BE49-F238E27FC236}">
                <a16:creationId xmlns:a16="http://schemas.microsoft.com/office/drawing/2014/main" id="{768C53B7-7FCD-400A-9752-7BFFD8BB3D75}"/>
              </a:ext>
            </a:extLst>
          </p:cNvPr>
          <p:cNvSpPr>
            <a:spLocks noGrp="1"/>
          </p:cNvSpPr>
          <p:nvPr>
            <p:ph type="dt" sz="half" idx="10"/>
          </p:nvPr>
        </p:nvSpPr>
        <p:spPr>
          <a:xfrm>
            <a:off x="838200" y="6356350"/>
            <a:ext cx="2743200" cy="365125"/>
          </a:xfrm>
        </p:spPr>
        <p:txBody>
          <a:bodyPr/>
          <a:lstStyle/>
          <a:p>
            <a:r>
              <a:rPr lang="en-US"/>
              <a:t>Date</a:t>
            </a:r>
          </a:p>
        </p:txBody>
      </p:sp>
      <p:sp>
        <p:nvSpPr>
          <p:cNvPr id="20" name="Footer Placeholder 4">
            <a:extLst>
              <a:ext uri="{FF2B5EF4-FFF2-40B4-BE49-F238E27FC236}">
                <a16:creationId xmlns:a16="http://schemas.microsoft.com/office/drawing/2014/main" id="{10C428BE-FED7-45A5-9425-7445C51F35BB}"/>
              </a:ext>
            </a:extLst>
          </p:cNvPr>
          <p:cNvSpPr>
            <a:spLocks noGrp="1"/>
          </p:cNvSpPr>
          <p:nvPr>
            <p:ph type="ftr" sz="quarter" idx="11"/>
          </p:nvPr>
        </p:nvSpPr>
        <p:spPr>
          <a:xfrm>
            <a:off x="4038600" y="6356350"/>
            <a:ext cx="4114800" cy="365125"/>
          </a:xfrm>
        </p:spPr>
        <p:txBody>
          <a:bodyPr/>
          <a:lstStyle/>
          <a:p>
            <a:r>
              <a:rPr lang="en-US"/>
              <a:t>Your Footer Here</a:t>
            </a:r>
          </a:p>
        </p:txBody>
      </p:sp>
      <p:sp>
        <p:nvSpPr>
          <p:cNvPr id="21" name="Slide Number Placeholder 5">
            <a:extLst>
              <a:ext uri="{FF2B5EF4-FFF2-40B4-BE49-F238E27FC236}">
                <a16:creationId xmlns:a16="http://schemas.microsoft.com/office/drawing/2014/main" id="{18FDE52B-46E4-490F-8D9A-1A96457A334F}"/>
              </a:ext>
            </a:extLst>
          </p:cNvPr>
          <p:cNvSpPr>
            <a:spLocks noGrp="1"/>
          </p:cNvSpPr>
          <p:nvPr>
            <p:ph type="sldNum" sz="quarter" idx="12"/>
          </p:nvPr>
        </p:nvSpPr>
        <p:spPr>
          <a:xfrm>
            <a:off x="8610600" y="6356350"/>
            <a:ext cx="2743200" cy="365125"/>
          </a:xfrm>
        </p:spPr>
        <p:txBody>
          <a:bodyPr/>
          <a:lstStyle/>
          <a:p>
            <a:fld id="{672B7600-67E3-4D97-B453-880E2742B982}" type="slidenum">
              <a:rPr lang="en-US" smtClean="0"/>
              <a:t>‹#›</a:t>
            </a:fld>
            <a:endParaRPr lang="en-US"/>
          </a:p>
        </p:txBody>
      </p:sp>
      <p:sp>
        <p:nvSpPr>
          <p:cNvPr id="10" name="Shape">
            <a:extLst>
              <a:ext uri="{FF2B5EF4-FFF2-40B4-BE49-F238E27FC236}">
                <a16:creationId xmlns:a16="http://schemas.microsoft.com/office/drawing/2014/main" id="{6CD5C797-320D-0640-B156-A958435C666B}"/>
              </a:ext>
            </a:extLst>
          </p:cNvPr>
          <p:cNvSpPr/>
          <p:nvPr userDrawn="1"/>
        </p:nvSpPr>
        <p:spPr>
          <a:xfrm>
            <a:off x="0" y="-11435"/>
            <a:ext cx="10993126" cy="6869435"/>
          </a:xfrm>
          <a:custGeom>
            <a:avLst/>
            <a:gdLst/>
            <a:ahLst/>
            <a:cxnLst>
              <a:cxn ang="0">
                <a:pos x="wd2" y="hd2"/>
              </a:cxn>
              <a:cxn ang="5400000">
                <a:pos x="wd2" y="hd2"/>
              </a:cxn>
              <a:cxn ang="10800000">
                <a:pos x="wd2" y="hd2"/>
              </a:cxn>
              <a:cxn ang="16200000">
                <a:pos x="wd2" y="hd2"/>
              </a:cxn>
            </a:cxnLst>
            <a:rect l="0" t="0" r="r" b="b"/>
            <a:pathLst>
              <a:path w="21600" h="21445" extrusionOk="0">
                <a:moveTo>
                  <a:pt x="20500" y="20402"/>
                </a:moveTo>
                <a:cubicBezTo>
                  <a:pt x="20422" y="20406"/>
                  <a:pt x="20347" y="20410"/>
                  <a:pt x="20270" y="20414"/>
                </a:cubicBezTo>
                <a:cubicBezTo>
                  <a:pt x="20367" y="20244"/>
                  <a:pt x="20455" y="19923"/>
                  <a:pt x="20502" y="19653"/>
                </a:cubicBezTo>
                <a:cubicBezTo>
                  <a:pt x="20572" y="20002"/>
                  <a:pt x="20682" y="20454"/>
                  <a:pt x="20796" y="20763"/>
                </a:cubicBezTo>
                <a:cubicBezTo>
                  <a:pt x="20717" y="20656"/>
                  <a:pt x="20637" y="20545"/>
                  <a:pt x="20557" y="20438"/>
                </a:cubicBezTo>
                <a:cubicBezTo>
                  <a:pt x="20567" y="20775"/>
                  <a:pt x="20574" y="21108"/>
                  <a:pt x="20574" y="21441"/>
                </a:cubicBezTo>
                <a:lnTo>
                  <a:pt x="20519" y="21441"/>
                </a:lnTo>
                <a:cubicBezTo>
                  <a:pt x="20515" y="21096"/>
                  <a:pt x="20510" y="20751"/>
                  <a:pt x="20500" y="20402"/>
                </a:cubicBezTo>
                <a:close/>
                <a:moveTo>
                  <a:pt x="18890" y="21445"/>
                </a:moveTo>
                <a:lnTo>
                  <a:pt x="18952" y="21445"/>
                </a:lnTo>
                <a:cubicBezTo>
                  <a:pt x="19005" y="20688"/>
                  <a:pt x="19025" y="19919"/>
                  <a:pt x="19007" y="19145"/>
                </a:cubicBezTo>
                <a:cubicBezTo>
                  <a:pt x="19090" y="19252"/>
                  <a:pt x="19174" y="19363"/>
                  <a:pt x="19257" y="19471"/>
                </a:cubicBezTo>
                <a:cubicBezTo>
                  <a:pt x="19142" y="19157"/>
                  <a:pt x="19027" y="18701"/>
                  <a:pt x="18957" y="18352"/>
                </a:cubicBezTo>
                <a:cubicBezTo>
                  <a:pt x="18905" y="18626"/>
                  <a:pt x="18810" y="18951"/>
                  <a:pt x="18708" y="19130"/>
                </a:cubicBezTo>
                <a:cubicBezTo>
                  <a:pt x="18790" y="19122"/>
                  <a:pt x="18870" y="19118"/>
                  <a:pt x="18950" y="19110"/>
                </a:cubicBezTo>
                <a:cubicBezTo>
                  <a:pt x="18967" y="19895"/>
                  <a:pt x="18947" y="20676"/>
                  <a:pt x="18890" y="21445"/>
                </a:cubicBezTo>
                <a:close/>
                <a:moveTo>
                  <a:pt x="0" y="21445"/>
                </a:moveTo>
                <a:lnTo>
                  <a:pt x="0" y="21445"/>
                </a:lnTo>
                <a:cubicBezTo>
                  <a:pt x="0" y="21445"/>
                  <a:pt x="0" y="21441"/>
                  <a:pt x="0" y="21445"/>
                </a:cubicBezTo>
                <a:lnTo>
                  <a:pt x="0" y="21445"/>
                </a:lnTo>
                <a:close/>
                <a:moveTo>
                  <a:pt x="19726" y="16338"/>
                </a:moveTo>
                <a:cubicBezTo>
                  <a:pt x="19706" y="16620"/>
                  <a:pt x="19656" y="16965"/>
                  <a:pt x="19581" y="17163"/>
                </a:cubicBezTo>
                <a:cubicBezTo>
                  <a:pt x="19651" y="17135"/>
                  <a:pt x="19718" y="17108"/>
                  <a:pt x="19788" y="17076"/>
                </a:cubicBezTo>
                <a:cubicBezTo>
                  <a:pt x="19953" y="18527"/>
                  <a:pt x="20025" y="19998"/>
                  <a:pt x="19995" y="21441"/>
                </a:cubicBezTo>
                <a:lnTo>
                  <a:pt x="20053" y="21441"/>
                </a:lnTo>
                <a:cubicBezTo>
                  <a:pt x="20080" y="20002"/>
                  <a:pt x="20008" y="18539"/>
                  <a:pt x="19841" y="17096"/>
                </a:cubicBezTo>
                <a:cubicBezTo>
                  <a:pt x="19921" y="17179"/>
                  <a:pt x="20003" y="17258"/>
                  <a:pt x="20083" y="17341"/>
                </a:cubicBezTo>
                <a:cubicBezTo>
                  <a:pt x="19956" y="17076"/>
                  <a:pt x="19816" y="16664"/>
                  <a:pt x="19726" y="16338"/>
                </a:cubicBezTo>
                <a:close/>
                <a:moveTo>
                  <a:pt x="5679" y="273"/>
                </a:moveTo>
                <a:cubicBezTo>
                  <a:pt x="4020" y="737"/>
                  <a:pt x="2483" y="2081"/>
                  <a:pt x="1397" y="4167"/>
                </a:cubicBezTo>
                <a:cubicBezTo>
                  <a:pt x="781" y="5332"/>
                  <a:pt x="307" y="6744"/>
                  <a:pt x="0" y="8326"/>
                </a:cubicBezTo>
                <a:lnTo>
                  <a:pt x="0" y="8972"/>
                </a:lnTo>
                <a:cubicBezTo>
                  <a:pt x="289" y="7164"/>
                  <a:pt x="799" y="5554"/>
                  <a:pt x="1480" y="4254"/>
                </a:cubicBezTo>
                <a:cubicBezTo>
                  <a:pt x="2553" y="2180"/>
                  <a:pt x="4075" y="844"/>
                  <a:pt x="5717" y="380"/>
                </a:cubicBezTo>
                <a:cubicBezTo>
                  <a:pt x="7212" y="-48"/>
                  <a:pt x="8799" y="222"/>
                  <a:pt x="10336" y="1094"/>
                </a:cubicBezTo>
                <a:cubicBezTo>
                  <a:pt x="10303" y="1201"/>
                  <a:pt x="10273" y="1312"/>
                  <a:pt x="10241" y="1419"/>
                </a:cubicBezTo>
                <a:cubicBezTo>
                  <a:pt x="10381" y="1328"/>
                  <a:pt x="10605" y="1300"/>
                  <a:pt x="10785" y="1308"/>
                </a:cubicBezTo>
                <a:cubicBezTo>
                  <a:pt x="10603" y="1110"/>
                  <a:pt x="10373" y="816"/>
                  <a:pt x="10229" y="563"/>
                </a:cubicBezTo>
                <a:cubicBezTo>
                  <a:pt x="10263" y="709"/>
                  <a:pt x="10298" y="856"/>
                  <a:pt x="10333" y="1003"/>
                </a:cubicBezTo>
                <a:cubicBezTo>
                  <a:pt x="8786" y="119"/>
                  <a:pt x="7187" y="-155"/>
                  <a:pt x="5679" y="273"/>
                </a:cubicBezTo>
                <a:close/>
                <a:moveTo>
                  <a:pt x="18296" y="21445"/>
                </a:moveTo>
                <a:lnTo>
                  <a:pt x="18363" y="21445"/>
                </a:lnTo>
                <a:cubicBezTo>
                  <a:pt x="18523" y="19871"/>
                  <a:pt x="18516" y="18218"/>
                  <a:pt x="18356" y="16556"/>
                </a:cubicBezTo>
                <a:cubicBezTo>
                  <a:pt x="18441" y="16644"/>
                  <a:pt x="18526" y="16727"/>
                  <a:pt x="18611" y="16814"/>
                </a:cubicBezTo>
                <a:cubicBezTo>
                  <a:pt x="18481" y="16537"/>
                  <a:pt x="18341" y="16112"/>
                  <a:pt x="18251" y="15779"/>
                </a:cubicBezTo>
                <a:cubicBezTo>
                  <a:pt x="18224" y="16069"/>
                  <a:pt x="18161" y="16418"/>
                  <a:pt x="18077" y="16620"/>
                </a:cubicBezTo>
                <a:cubicBezTo>
                  <a:pt x="18151" y="16592"/>
                  <a:pt x="18226" y="16564"/>
                  <a:pt x="18299" y="16537"/>
                </a:cubicBezTo>
                <a:cubicBezTo>
                  <a:pt x="18461" y="18206"/>
                  <a:pt x="18463" y="19863"/>
                  <a:pt x="18296" y="21445"/>
                </a:cubicBezTo>
                <a:close/>
                <a:moveTo>
                  <a:pt x="1597" y="1891"/>
                </a:moveTo>
                <a:cubicBezTo>
                  <a:pt x="986" y="2668"/>
                  <a:pt x="447" y="3600"/>
                  <a:pt x="0" y="4670"/>
                </a:cubicBezTo>
                <a:lnTo>
                  <a:pt x="0" y="4979"/>
                </a:lnTo>
                <a:cubicBezTo>
                  <a:pt x="459" y="3822"/>
                  <a:pt x="1023" y="2815"/>
                  <a:pt x="1669" y="1990"/>
                </a:cubicBezTo>
                <a:cubicBezTo>
                  <a:pt x="2348" y="1122"/>
                  <a:pt x="3112" y="456"/>
                  <a:pt x="3925" y="0"/>
                </a:cubicBezTo>
                <a:lnTo>
                  <a:pt x="3691" y="0"/>
                </a:lnTo>
                <a:cubicBezTo>
                  <a:pt x="2937" y="452"/>
                  <a:pt x="2231" y="1082"/>
                  <a:pt x="1597" y="1891"/>
                </a:cubicBezTo>
                <a:close/>
                <a:moveTo>
                  <a:pt x="21263" y="17984"/>
                </a:moveTo>
                <a:cubicBezTo>
                  <a:pt x="21241" y="18257"/>
                  <a:pt x="21188" y="18590"/>
                  <a:pt x="21116" y="18777"/>
                </a:cubicBezTo>
                <a:cubicBezTo>
                  <a:pt x="21183" y="18757"/>
                  <a:pt x="21248" y="18733"/>
                  <a:pt x="21316" y="18713"/>
                </a:cubicBezTo>
                <a:cubicBezTo>
                  <a:pt x="21408" y="19621"/>
                  <a:pt x="21470" y="20533"/>
                  <a:pt x="21503" y="21445"/>
                </a:cubicBezTo>
                <a:lnTo>
                  <a:pt x="21555" y="21445"/>
                </a:lnTo>
                <a:cubicBezTo>
                  <a:pt x="21523" y="20541"/>
                  <a:pt x="21460" y="19633"/>
                  <a:pt x="21368" y="18737"/>
                </a:cubicBezTo>
                <a:cubicBezTo>
                  <a:pt x="21445" y="18824"/>
                  <a:pt x="21523" y="18912"/>
                  <a:pt x="21600" y="18999"/>
                </a:cubicBezTo>
                <a:cubicBezTo>
                  <a:pt x="21478" y="18721"/>
                  <a:pt x="21348" y="18305"/>
                  <a:pt x="21263" y="17984"/>
                </a:cubicBezTo>
                <a:close/>
                <a:moveTo>
                  <a:pt x="0" y="388"/>
                </a:moveTo>
                <a:lnTo>
                  <a:pt x="0" y="582"/>
                </a:lnTo>
                <a:cubicBezTo>
                  <a:pt x="162" y="380"/>
                  <a:pt x="327" y="186"/>
                  <a:pt x="497" y="0"/>
                </a:cubicBezTo>
                <a:lnTo>
                  <a:pt x="332" y="0"/>
                </a:lnTo>
                <a:cubicBezTo>
                  <a:pt x="220" y="123"/>
                  <a:pt x="110" y="253"/>
                  <a:pt x="0" y="388"/>
                </a:cubicBezTo>
                <a:close/>
                <a:moveTo>
                  <a:pt x="19077" y="16834"/>
                </a:moveTo>
                <a:cubicBezTo>
                  <a:pt x="19147" y="16802"/>
                  <a:pt x="19217" y="16771"/>
                  <a:pt x="19287" y="16743"/>
                </a:cubicBezTo>
                <a:cubicBezTo>
                  <a:pt x="19469" y="18313"/>
                  <a:pt x="19524" y="19899"/>
                  <a:pt x="19451" y="21445"/>
                </a:cubicBezTo>
                <a:lnTo>
                  <a:pt x="19514" y="21445"/>
                </a:lnTo>
                <a:cubicBezTo>
                  <a:pt x="19581" y="19887"/>
                  <a:pt x="19521" y="18305"/>
                  <a:pt x="19339" y="16763"/>
                </a:cubicBezTo>
                <a:cubicBezTo>
                  <a:pt x="19422" y="16842"/>
                  <a:pt x="19504" y="16925"/>
                  <a:pt x="19586" y="17004"/>
                </a:cubicBezTo>
                <a:cubicBezTo>
                  <a:pt x="19456" y="16735"/>
                  <a:pt x="19314" y="16323"/>
                  <a:pt x="19222" y="15997"/>
                </a:cubicBezTo>
                <a:cubicBezTo>
                  <a:pt x="19202" y="16283"/>
                  <a:pt x="19152" y="16628"/>
                  <a:pt x="19077" y="16834"/>
                </a:cubicBezTo>
                <a:close/>
                <a:moveTo>
                  <a:pt x="1420" y="614"/>
                </a:moveTo>
                <a:cubicBezTo>
                  <a:pt x="1487" y="789"/>
                  <a:pt x="1555" y="967"/>
                  <a:pt x="1622" y="1141"/>
                </a:cubicBezTo>
                <a:cubicBezTo>
                  <a:pt x="1624" y="808"/>
                  <a:pt x="1714" y="400"/>
                  <a:pt x="1817" y="119"/>
                </a:cubicBezTo>
                <a:cubicBezTo>
                  <a:pt x="1570" y="194"/>
                  <a:pt x="1225" y="238"/>
                  <a:pt x="956" y="186"/>
                </a:cubicBezTo>
                <a:cubicBezTo>
                  <a:pt x="1088" y="297"/>
                  <a:pt x="1220" y="408"/>
                  <a:pt x="1352" y="515"/>
                </a:cubicBezTo>
                <a:cubicBezTo>
                  <a:pt x="868" y="1026"/>
                  <a:pt x="414" y="1621"/>
                  <a:pt x="2" y="2299"/>
                </a:cubicBezTo>
                <a:lnTo>
                  <a:pt x="2" y="2533"/>
                </a:lnTo>
                <a:cubicBezTo>
                  <a:pt x="432" y="1800"/>
                  <a:pt x="908" y="1157"/>
                  <a:pt x="1420" y="614"/>
                </a:cubicBezTo>
                <a:close/>
                <a:moveTo>
                  <a:pt x="0" y="17139"/>
                </a:moveTo>
                <a:cubicBezTo>
                  <a:pt x="255" y="18602"/>
                  <a:pt x="626" y="20053"/>
                  <a:pt x="1108" y="21441"/>
                </a:cubicBezTo>
                <a:lnTo>
                  <a:pt x="1243" y="21441"/>
                </a:lnTo>
                <a:cubicBezTo>
                  <a:pt x="671" y="19815"/>
                  <a:pt x="252" y="18103"/>
                  <a:pt x="0" y="16382"/>
                </a:cubicBezTo>
                <a:lnTo>
                  <a:pt x="0" y="17139"/>
                </a:lnTo>
                <a:close/>
              </a:path>
            </a:pathLst>
          </a:custGeom>
          <a:gradFill>
            <a:gsLst>
              <a:gs pos="0">
                <a:schemeClr val="accent1"/>
              </a:gs>
              <a:gs pos="100000">
                <a:schemeClr val="bg2">
                  <a:lumMod val="50000"/>
                </a:schemeClr>
              </a:gs>
            </a:gsLst>
            <a:lin ang="5400000" scaled="1"/>
          </a:gra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a:p>
        </p:txBody>
      </p:sp>
    </p:spTree>
    <p:extLst>
      <p:ext uri="{BB962C8B-B14F-4D97-AF65-F5344CB8AC3E}">
        <p14:creationId xmlns:p14="http://schemas.microsoft.com/office/powerpoint/2010/main" val="16057573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2">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A831D2F6-2582-442D-8E86-A30C451AB52E}"/>
              </a:ext>
            </a:extLst>
          </p:cNvPr>
          <p:cNvSpPr/>
          <p:nvPr userDrawn="1"/>
        </p:nvSpPr>
        <p:spPr>
          <a:xfrm>
            <a:off x="9391650" y="698500"/>
            <a:ext cx="2800350" cy="6159500"/>
          </a:xfrm>
          <a:custGeom>
            <a:avLst/>
            <a:gdLst>
              <a:gd name="connsiteX0" fmla="*/ 294685 w 2800350"/>
              <a:gd name="connsiteY0" fmla="*/ 5318843 h 6159500"/>
              <a:gd name="connsiteX1" fmla="*/ 514305 w 2800350"/>
              <a:gd name="connsiteY1" fmla="*/ 5426634 h 6159500"/>
              <a:gd name="connsiteX2" fmla="*/ 397494 w 2800350"/>
              <a:gd name="connsiteY2" fmla="*/ 5507905 h 6159500"/>
              <a:gd name="connsiteX3" fmla="*/ 737815 w 2800350"/>
              <a:gd name="connsiteY3" fmla="*/ 6158074 h 6159500"/>
              <a:gd name="connsiteX4" fmla="*/ 694643 w 2800350"/>
              <a:gd name="connsiteY4" fmla="*/ 6158074 h 6159500"/>
              <a:gd name="connsiteX5" fmla="*/ 374677 w 2800350"/>
              <a:gd name="connsiteY5" fmla="*/ 5538417 h 6159500"/>
              <a:gd name="connsiteX6" fmla="*/ 298445 w 2800350"/>
              <a:gd name="connsiteY6" fmla="*/ 5712366 h 6159500"/>
              <a:gd name="connsiteX7" fmla="*/ 294685 w 2800350"/>
              <a:gd name="connsiteY7" fmla="*/ 5318843 h 6159500"/>
              <a:gd name="connsiteX8" fmla="*/ 623597 w 2800350"/>
              <a:gd name="connsiteY8" fmla="*/ 4603656 h 6159500"/>
              <a:gd name="connsiteX9" fmla="*/ 842050 w 2800350"/>
              <a:gd name="connsiteY9" fmla="*/ 4710307 h 6159500"/>
              <a:gd name="connsiteX10" fmla="*/ 725109 w 2800350"/>
              <a:gd name="connsiteY10" fmla="*/ 4786730 h 6159500"/>
              <a:gd name="connsiteX11" fmla="*/ 1621740 w 2800350"/>
              <a:gd name="connsiteY11" fmla="*/ 6158360 h 6159500"/>
              <a:gd name="connsiteX12" fmla="*/ 1565863 w 2800350"/>
              <a:gd name="connsiteY12" fmla="*/ 6158360 h 6159500"/>
              <a:gd name="connsiteX13" fmla="*/ 702292 w 2800350"/>
              <a:gd name="connsiteY13" fmla="*/ 4815817 h 6159500"/>
              <a:gd name="connsiteX14" fmla="*/ 624893 w 2800350"/>
              <a:gd name="connsiteY14" fmla="*/ 4982066 h 6159500"/>
              <a:gd name="connsiteX15" fmla="*/ 623597 w 2800350"/>
              <a:gd name="connsiteY15" fmla="*/ 4603656 h 6159500"/>
              <a:gd name="connsiteX16" fmla="*/ 59637 w 2800350"/>
              <a:gd name="connsiteY16" fmla="*/ 3568803 h 6159500"/>
              <a:gd name="connsiteX17" fmla="*/ 217157 w 2800350"/>
              <a:gd name="connsiteY17" fmla="*/ 3722220 h 6159500"/>
              <a:gd name="connsiteX18" fmla="*/ 110458 w 2800350"/>
              <a:gd name="connsiteY18" fmla="*/ 3761858 h 6159500"/>
              <a:gd name="connsiteX19" fmla="*/ 110096 w 2800350"/>
              <a:gd name="connsiteY19" fmla="*/ 3760182 h 6159500"/>
              <a:gd name="connsiteX20" fmla="*/ 109423 w 2800350"/>
              <a:gd name="connsiteY20" fmla="*/ 3762253 h 6159500"/>
              <a:gd name="connsiteX21" fmla="*/ 110458 w 2800350"/>
              <a:gd name="connsiteY21" fmla="*/ 3761858 h 6159500"/>
              <a:gd name="connsiteX22" fmla="*/ 1142958 w 2800350"/>
              <a:gd name="connsiteY22" fmla="*/ 6145527 h 6159500"/>
              <a:gd name="connsiteX23" fmla="*/ 1153200 w 2800350"/>
              <a:gd name="connsiteY23" fmla="*/ 6159500 h 6159500"/>
              <a:gd name="connsiteX24" fmla="*/ 1104842 w 2800350"/>
              <a:gd name="connsiteY24" fmla="*/ 6159500 h 6159500"/>
              <a:gd name="connsiteX25" fmla="*/ 87641 w 2800350"/>
              <a:gd name="connsiteY25" fmla="*/ 3782104 h 6159500"/>
              <a:gd name="connsiteX26" fmla="*/ 88874 w 2800350"/>
              <a:gd name="connsiteY26" fmla="*/ 3780226 h 6159500"/>
              <a:gd name="connsiteX27" fmla="*/ 88107 w 2800350"/>
              <a:gd name="connsiteY27" fmla="*/ 3780631 h 6159500"/>
              <a:gd name="connsiteX28" fmla="*/ 87221 w 2800350"/>
              <a:gd name="connsiteY28" fmla="*/ 3780163 h 6159500"/>
              <a:gd name="connsiteX29" fmla="*/ 87641 w 2800350"/>
              <a:gd name="connsiteY29" fmla="*/ 3782104 h 6159500"/>
              <a:gd name="connsiteX30" fmla="*/ 0 w 2800350"/>
              <a:gd name="connsiteY30" fmla="*/ 3912994 h 6159500"/>
              <a:gd name="connsiteX31" fmla="*/ 59637 w 2800350"/>
              <a:gd name="connsiteY31" fmla="*/ 3568803 h 6159500"/>
              <a:gd name="connsiteX32" fmla="*/ 346673 w 2800350"/>
              <a:gd name="connsiteY32" fmla="*/ 2057444 h 6159500"/>
              <a:gd name="connsiteX33" fmla="*/ 462317 w 2800350"/>
              <a:gd name="connsiteY33" fmla="*/ 2235100 h 6159500"/>
              <a:gd name="connsiteX34" fmla="*/ 365731 w 2800350"/>
              <a:gd name="connsiteY34" fmla="*/ 2247932 h 6159500"/>
              <a:gd name="connsiteX35" fmla="*/ 909336 w 2800350"/>
              <a:gd name="connsiteY35" fmla="*/ 4479326 h 6159500"/>
              <a:gd name="connsiteX36" fmla="*/ 2179346 w 2800350"/>
              <a:gd name="connsiteY36" fmla="*/ 6158360 h 6159500"/>
              <a:gd name="connsiteX37" fmla="*/ 2112060 w 2800350"/>
              <a:gd name="connsiteY37" fmla="*/ 6158360 h 6159500"/>
              <a:gd name="connsiteX38" fmla="*/ 886518 w 2800350"/>
              <a:gd name="connsiteY38" fmla="*/ 4507271 h 6159500"/>
              <a:gd name="connsiteX39" fmla="*/ 342913 w 2800350"/>
              <a:gd name="connsiteY39" fmla="*/ 2260480 h 6159500"/>
              <a:gd name="connsiteX40" fmla="*/ 250217 w 2800350"/>
              <a:gd name="connsiteY40" fmla="*/ 2360857 h 6159500"/>
              <a:gd name="connsiteX41" fmla="*/ 346673 w 2800350"/>
              <a:gd name="connsiteY41" fmla="*/ 2057444 h 6159500"/>
              <a:gd name="connsiteX42" fmla="*/ 748057 w 2800350"/>
              <a:gd name="connsiteY42" fmla="*/ 1527898 h 6159500"/>
              <a:gd name="connsiteX43" fmla="*/ 858515 w 2800350"/>
              <a:gd name="connsiteY43" fmla="*/ 1710687 h 6159500"/>
              <a:gd name="connsiteX44" fmla="*/ 762058 w 2800350"/>
              <a:gd name="connsiteY44" fmla="*/ 1716961 h 6159500"/>
              <a:gd name="connsiteX45" fmla="*/ 1249656 w 2800350"/>
              <a:gd name="connsiteY45" fmla="*/ 3817749 h 6159500"/>
              <a:gd name="connsiteX46" fmla="*/ 2800350 w 2800350"/>
              <a:gd name="connsiteY46" fmla="*/ 5591743 h 6159500"/>
              <a:gd name="connsiteX47" fmla="*/ 2800350 w 2800350"/>
              <a:gd name="connsiteY47" fmla="*/ 5646494 h 6159500"/>
              <a:gd name="connsiteX48" fmla="*/ 1226839 w 2800350"/>
              <a:gd name="connsiteY48" fmla="*/ 3845695 h 6159500"/>
              <a:gd name="connsiteX49" fmla="*/ 740408 w 2800350"/>
              <a:gd name="connsiteY49" fmla="*/ 1729793 h 6159500"/>
              <a:gd name="connsiteX50" fmla="*/ 643951 w 2800350"/>
              <a:gd name="connsiteY50" fmla="*/ 1823611 h 6159500"/>
              <a:gd name="connsiteX51" fmla="*/ 748057 w 2800350"/>
              <a:gd name="connsiteY51" fmla="*/ 1527898 h 6159500"/>
              <a:gd name="connsiteX52" fmla="*/ 970270 w 2800350"/>
              <a:gd name="connsiteY52" fmla="*/ 981813 h 6159500"/>
              <a:gd name="connsiteX53" fmla="*/ 1062966 w 2800350"/>
              <a:gd name="connsiteY53" fmla="*/ 1174868 h 6159500"/>
              <a:gd name="connsiteX54" fmla="*/ 970270 w 2800350"/>
              <a:gd name="connsiteY54" fmla="*/ 1170876 h 6159500"/>
              <a:gd name="connsiteX55" fmla="*/ 1361411 w 2800350"/>
              <a:gd name="connsiteY55" fmla="*/ 3378315 h 6159500"/>
              <a:gd name="connsiteX56" fmla="*/ 2799054 w 2800350"/>
              <a:gd name="connsiteY56" fmla="*/ 5102975 h 6159500"/>
              <a:gd name="connsiteX57" fmla="*/ 2799054 w 2800350"/>
              <a:gd name="connsiteY57" fmla="*/ 5156300 h 6159500"/>
              <a:gd name="connsiteX58" fmla="*/ 1338593 w 2800350"/>
              <a:gd name="connsiteY58" fmla="*/ 3403694 h 6159500"/>
              <a:gd name="connsiteX59" fmla="*/ 948748 w 2800350"/>
              <a:gd name="connsiteY59" fmla="*/ 1179715 h 6159500"/>
              <a:gd name="connsiteX60" fmla="*/ 852162 w 2800350"/>
              <a:gd name="connsiteY60" fmla="*/ 1262413 h 6159500"/>
              <a:gd name="connsiteX61" fmla="*/ 970270 w 2800350"/>
              <a:gd name="connsiteY61" fmla="*/ 981813 h 6159500"/>
              <a:gd name="connsiteX62" fmla="*/ 1591273 w 2800350"/>
              <a:gd name="connsiteY62" fmla="*/ 651595 h 6159500"/>
              <a:gd name="connsiteX63" fmla="*/ 1691619 w 2800350"/>
              <a:gd name="connsiteY63" fmla="*/ 848357 h 6159500"/>
              <a:gd name="connsiteX64" fmla="*/ 1593866 w 2800350"/>
              <a:gd name="connsiteY64" fmla="*/ 843224 h 6159500"/>
              <a:gd name="connsiteX65" fmla="*/ 1934186 w 2800350"/>
              <a:gd name="connsiteY65" fmla="*/ 2565318 h 6159500"/>
              <a:gd name="connsiteX66" fmla="*/ 2800350 w 2800350"/>
              <a:gd name="connsiteY66" fmla="*/ 3689427 h 6159500"/>
              <a:gd name="connsiteX67" fmla="*/ 2800350 w 2800350"/>
              <a:gd name="connsiteY67" fmla="*/ 3740185 h 6159500"/>
              <a:gd name="connsiteX68" fmla="*/ 1911369 w 2800350"/>
              <a:gd name="connsiteY68" fmla="*/ 2589557 h 6159500"/>
              <a:gd name="connsiteX69" fmla="*/ 1571048 w 2800350"/>
              <a:gd name="connsiteY69" fmla="*/ 852064 h 6159500"/>
              <a:gd name="connsiteX70" fmla="*/ 1470703 w 2800350"/>
              <a:gd name="connsiteY70" fmla="*/ 934761 h 6159500"/>
              <a:gd name="connsiteX71" fmla="*/ 1591273 w 2800350"/>
              <a:gd name="connsiteY71" fmla="*/ 651595 h 6159500"/>
              <a:gd name="connsiteX72" fmla="*/ 664176 w 2800350"/>
              <a:gd name="connsiteY72" fmla="*/ 560058 h 6159500"/>
              <a:gd name="connsiteX73" fmla="*/ 723943 w 2800350"/>
              <a:gd name="connsiteY73" fmla="*/ 760812 h 6159500"/>
              <a:gd name="connsiteX74" fmla="*/ 643951 w 2800350"/>
              <a:gd name="connsiteY74" fmla="*/ 744273 h 6159500"/>
              <a:gd name="connsiteX75" fmla="*/ 722646 w 2800350"/>
              <a:gd name="connsiteY75" fmla="*/ 3145908 h 6159500"/>
              <a:gd name="connsiteX76" fmla="*/ 2004065 w 2800350"/>
              <a:gd name="connsiteY76" fmla="*/ 5462279 h 6159500"/>
              <a:gd name="connsiteX77" fmla="*/ 2800350 w 2800350"/>
              <a:gd name="connsiteY77" fmla="*/ 6097335 h 6159500"/>
              <a:gd name="connsiteX78" fmla="*/ 2800350 w 2800350"/>
              <a:gd name="connsiteY78" fmla="*/ 6153227 h 6159500"/>
              <a:gd name="connsiteX79" fmla="*/ 1983711 w 2800350"/>
              <a:gd name="connsiteY79" fmla="*/ 5501631 h 6159500"/>
              <a:gd name="connsiteX80" fmla="*/ 698532 w 2800350"/>
              <a:gd name="connsiteY80" fmla="*/ 3166154 h 6159500"/>
              <a:gd name="connsiteX81" fmla="*/ 623597 w 2800350"/>
              <a:gd name="connsiteY81" fmla="*/ 750547 h 6159500"/>
              <a:gd name="connsiteX82" fmla="*/ 529603 w 2800350"/>
              <a:gd name="connsiteY82" fmla="*/ 817845 h 6159500"/>
              <a:gd name="connsiteX83" fmla="*/ 664176 w 2800350"/>
              <a:gd name="connsiteY83" fmla="*/ 560058 h 6159500"/>
              <a:gd name="connsiteX84" fmla="*/ 1280123 w 2800350"/>
              <a:gd name="connsiteY84" fmla="*/ 142296 h 6159500"/>
              <a:gd name="connsiteX85" fmla="*/ 1338593 w 2800350"/>
              <a:gd name="connsiteY85" fmla="*/ 351890 h 6159500"/>
              <a:gd name="connsiteX86" fmla="*/ 1256009 w 2800350"/>
              <a:gd name="connsiteY86" fmla="*/ 330218 h 6159500"/>
              <a:gd name="connsiteX87" fmla="*/ 1276363 w 2800350"/>
              <a:gd name="connsiteY87" fmla="*/ 2270745 h 6159500"/>
              <a:gd name="connsiteX88" fmla="*/ 2208517 w 2800350"/>
              <a:gd name="connsiteY88" fmla="*/ 4107189 h 6159500"/>
              <a:gd name="connsiteX89" fmla="*/ 2800350 w 2800350"/>
              <a:gd name="connsiteY89" fmla="*/ 4625328 h 6159500"/>
              <a:gd name="connsiteX90" fmla="*/ 2800350 w 2800350"/>
              <a:gd name="connsiteY90" fmla="*/ 4677513 h 6159500"/>
              <a:gd name="connsiteX91" fmla="*/ 2188162 w 2800350"/>
              <a:gd name="connsiteY91" fmla="*/ 4141408 h 6159500"/>
              <a:gd name="connsiteX92" fmla="*/ 1253546 w 2800350"/>
              <a:gd name="connsiteY92" fmla="*/ 2288426 h 6159500"/>
              <a:gd name="connsiteX93" fmla="*/ 1234488 w 2800350"/>
              <a:gd name="connsiteY93" fmla="*/ 333925 h 6159500"/>
              <a:gd name="connsiteX94" fmla="*/ 1136605 w 2800350"/>
              <a:gd name="connsiteY94" fmla="*/ 396375 h 6159500"/>
              <a:gd name="connsiteX95" fmla="*/ 1280123 w 2800350"/>
              <a:gd name="connsiteY95" fmla="*/ 142296 h 6159500"/>
              <a:gd name="connsiteX96" fmla="*/ 1485871 w 2800350"/>
              <a:gd name="connsiteY96" fmla="*/ 57033 h 6159500"/>
              <a:gd name="connsiteX97" fmla="*/ 1544341 w 2800350"/>
              <a:gd name="connsiteY97" fmla="*/ 269193 h 6159500"/>
              <a:gd name="connsiteX98" fmla="*/ 1460460 w 2800350"/>
              <a:gd name="connsiteY98" fmla="*/ 246380 h 6159500"/>
              <a:gd name="connsiteX99" fmla="*/ 1470703 w 2800350"/>
              <a:gd name="connsiteY99" fmla="*/ 1993853 h 6159500"/>
              <a:gd name="connsiteX100" fmla="*/ 2263098 w 2800350"/>
              <a:gd name="connsiteY100" fmla="*/ 3652641 h 6159500"/>
              <a:gd name="connsiteX101" fmla="*/ 2800350 w 2800350"/>
              <a:gd name="connsiteY101" fmla="*/ 4155381 h 6159500"/>
              <a:gd name="connsiteX102" fmla="*/ 2800350 w 2800350"/>
              <a:gd name="connsiteY102" fmla="*/ 4206140 h 6159500"/>
              <a:gd name="connsiteX103" fmla="*/ 2241576 w 2800350"/>
              <a:gd name="connsiteY103" fmla="*/ 3684294 h 6159500"/>
              <a:gd name="connsiteX104" fmla="*/ 1445292 w 2800350"/>
              <a:gd name="connsiteY104" fmla="*/ 2012959 h 6159500"/>
              <a:gd name="connsiteX105" fmla="*/ 1438939 w 2800350"/>
              <a:gd name="connsiteY105" fmla="*/ 250087 h 6159500"/>
              <a:gd name="connsiteX106" fmla="*/ 1339890 w 2800350"/>
              <a:gd name="connsiteY106" fmla="*/ 311112 h 6159500"/>
              <a:gd name="connsiteX107" fmla="*/ 1485871 w 2800350"/>
              <a:gd name="connsiteY107" fmla="*/ 57033 h 6159500"/>
              <a:gd name="connsiteX108" fmla="*/ 1875846 w 2800350"/>
              <a:gd name="connsiteY108" fmla="*/ 0 h 6159500"/>
              <a:gd name="connsiteX109" fmla="*/ 1945595 w 2800350"/>
              <a:gd name="connsiteY109" fmla="*/ 213301 h 6159500"/>
              <a:gd name="connsiteX110" fmla="*/ 1855491 w 2800350"/>
              <a:gd name="connsiteY110" fmla="*/ 191629 h 6159500"/>
              <a:gd name="connsiteX111" fmla="*/ 2037125 w 2800350"/>
              <a:gd name="connsiteY111" fmla="*/ 2096797 h 6159500"/>
              <a:gd name="connsiteX112" fmla="*/ 2800350 w 2800350"/>
              <a:gd name="connsiteY112" fmla="*/ 3218054 h 6159500"/>
              <a:gd name="connsiteX113" fmla="*/ 2800350 w 2800350"/>
              <a:gd name="connsiteY113" fmla="*/ 3270238 h 6159500"/>
              <a:gd name="connsiteX114" fmla="*/ 2013011 w 2800350"/>
              <a:gd name="connsiteY114" fmla="*/ 2118469 h 6159500"/>
              <a:gd name="connsiteX115" fmla="*/ 1833841 w 2800350"/>
              <a:gd name="connsiteY115" fmla="*/ 196762 h 6159500"/>
              <a:gd name="connsiteX116" fmla="*/ 1731031 w 2800350"/>
              <a:gd name="connsiteY116" fmla="*/ 261494 h 6159500"/>
              <a:gd name="connsiteX117" fmla="*/ 1875846 w 2800350"/>
              <a:gd name="connsiteY117" fmla="*/ 0 h 6159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2800350" h="6159500">
                <a:moveTo>
                  <a:pt x="294685" y="5318843"/>
                </a:moveTo>
                <a:cubicBezTo>
                  <a:pt x="354322" y="5369601"/>
                  <a:pt x="441963" y="5419220"/>
                  <a:pt x="514305" y="5426634"/>
                </a:cubicBezTo>
                <a:cubicBezTo>
                  <a:pt x="475023" y="5453439"/>
                  <a:pt x="435610" y="5481385"/>
                  <a:pt x="397494" y="5507905"/>
                </a:cubicBezTo>
                <a:cubicBezTo>
                  <a:pt x="499137" y="5730331"/>
                  <a:pt x="612188" y="5947340"/>
                  <a:pt x="737815" y="6158074"/>
                </a:cubicBezTo>
                <a:lnTo>
                  <a:pt x="694643" y="6158074"/>
                </a:lnTo>
                <a:cubicBezTo>
                  <a:pt x="576535" y="5957606"/>
                  <a:pt x="469837" y="5750578"/>
                  <a:pt x="374677" y="5538417"/>
                </a:cubicBezTo>
                <a:cubicBezTo>
                  <a:pt x="350563" y="5595735"/>
                  <a:pt x="323856" y="5653908"/>
                  <a:pt x="298445" y="5712366"/>
                </a:cubicBezTo>
                <a:cubicBezTo>
                  <a:pt x="312447" y="5590602"/>
                  <a:pt x="307391" y="5431767"/>
                  <a:pt x="294685" y="5318843"/>
                </a:cubicBezTo>
                <a:close/>
                <a:moveTo>
                  <a:pt x="623597" y="4603656"/>
                </a:moveTo>
                <a:cubicBezTo>
                  <a:pt x="683234" y="4653274"/>
                  <a:pt x="769578" y="4701467"/>
                  <a:pt x="842050" y="4710307"/>
                </a:cubicBezTo>
                <a:cubicBezTo>
                  <a:pt x="802638" y="4735686"/>
                  <a:pt x="764522" y="4761351"/>
                  <a:pt x="725109" y="4786730"/>
                </a:cubicBezTo>
                <a:cubicBezTo>
                  <a:pt x="953805" y="5282057"/>
                  <a:pt x="1254713" y="5746871"/>
                  <a:pt x="1621740" y="6158360"/>
                </a:cubicBezTo>
                <a:lnTo>
                  <a:pt x="1565863" y="6158360"/>
                </a:lnTo>
                <a:cubicBezTo>
                  <a:pt x="1214133" y="5754285"/>
                  <a:pt x="923338" y="5298311"/>
                  <a:pt x="702292" y="4815817"/>
                </a:cubicBezTo>
                <a:cubicBezTo>
                  <a:pt x="676881" y="4871708"/>
                  <a:pt x="650304" y="4926460"/>
                  <a:pt x="624893" y="4982066"/>
                </a:cubicBezTo>
                <a:cubicBezTo>
                  <a:pt x="640062" y="4864009"/>
                  <a:pt x="636302" y="4712873"/>
                  <a:pt x="623597" y="4603656"/>
                </a:cubicBezTo>
                <a:close/>
                <a:moveTo>
                  <a:pt x="59637" y="3568803"/>
                </a:moveTo>
                <a:cubicBezTo>
                  <a:pt x="99050" y="3629543"/>
                  <a:pt x="159983" y="3695700"/>
                  <a:pt x="217157" y="3722220"/>
                </a:cubicBezTo>
                <a:cubicBezTo>
                  <a:pt x="181634" y="3735052"/>
                  <a:pt x="146111" y="3749025"/>
                  <a:pt x="110458" y="3761858"/>
                </a:cubicBezTo>
                <a:lnTo>
                  <a:pt x="110096" y="3760182"/>
                </a:lnTo>
                <a:lnTo>
                  <a:pt x="109423" y="3762253"/>
                </a:lnTo>
                <a:lnTo>
                  <a:pt x="110458" y="3761858"/>
                </a:lnTo>
                <a:cubicBezTo>
                  <a:pt x="284443" y="4615063"/>
                  <a:pt x="631246" y="5431767"/>
                  <a:pt x="1142958" y="6145527"/>
                </a:cubicBezTo>
                <a:cubicBezTo>
                  <a:pt x="1146847" y="6150660"/>
                  <a:pt x="1149310" y="6154367"/>
                  <a:pt x="1153200" y="6159500"/>
                </a:cubicBezTo>
                <a:lnTo>
                  <a:pt x="1104842" y="6159500"/>
                </a:lnTo>
                <a:cubicBezTo>
                  <a:pt x="601946" y="5447165"/>
                  <a:pt x="259033" y="4631602"/>
                  <a:pt x="87641" y="3782104"/>
                </a:cubicBezTo>
                <a:lnTo>
                  <a:pt x="88874" y="3780226"/>
                </a:lnTo>
                <a:lnTo>
                  <a:pt x="88107" y="3780631"/>
                </a:lnTo>
                <a:lnTo>
                  <a:pt x="87221" y="3780163"/>
                </a:lnTo>
                <a:lnTo>
                  <a:pt x="87641" y="3782104"/>
                </a:lnTo>
                <a:cubicBezTo>
                  <a:pt x="58471" y="3826589"/>
                  <a:pt x="29171" y="3869649"/>
                  <a:pt x="0" y="3912994"/>
                </a:cubicBezTo>
                <a:cubicBezTo>
                  <a:pt x="31763" y="3810050"/>
                  <a:pt x="52118" y="3671461"/>
                  <a:pt x="59637" y="3568803"/>
                </a:cubicBezTo>
                <a:close/>
                <a:moveTo>
                  <a:pt x="346673" y="2057444"/>
                </a:moveTo>
                <a:cubicBezTo>
                  <a:pt x="373380" y="2122176"/>
                  <a:pt x="416552" y="2198314"/>
                  <a:pt x="462317" y="2235100"/>
                </a:cubicBezTo>
                <a:cubicBezTo>
                  <a:pt x="429258" y="2239092"/>
                  <a:pt x="397494" y="2244226"/>
                  <a:pt x="365731" y="2247932"/>
                </a:cubicBezTo>
                <a:cubicBezTo>
                  <a:pt x="398791" y="3009885"/>
                  <a:pt x="577832" y="3780678"/>
                  <a:pt x="909336" y="4479326"/>
                </a:cubicBezTo>
                <a:cubicBezTo>
                  <a:pt x="1212837" y="5120655"/>
                  <a:pt x="1643391" y="5698393"/>
                  <a:pt x="2179346" y="6158360"/>
                </a:cubicBezTo>
                <a:lnTo>
                  <a:pt x="2112060" y="6158360"/>
                </a:lnTo>
                <a:cubicBezTo>
                  <a:pt x="1596329" y="5700960"/>
                  <a:pt x="1181074" y="5132061"/>
                  <a:pt x="886518" y="4507271"/>
                </a:cubicBezTo>
                <a:cubicBezTo>
                  <a:pt x="555014" y="3803777"/>
                  <a:pt x="374677" y="3027565"/>
                  <a:pt x="342913" y="2260480"/>
                </a:cubicBezTo>
                <a:cubicBezTo>
                  <a:pt x="312447" y="2293559"/>
                  <a:pt x="280683" y="2327778"/>
                  <a:pt x="250217" y="2360857"/>
                </a:cubicBezTo>
                <a:cubicBezTo>
                  <a:pt x="290796" y="2274453"/>
                  <a:pt x="326448" y="2150122"/>
                  <a:pt x="346673" y="2057444"/>
                </a:cubicBezTo>
                <a:close/>
                <a:moveTo>
                  <a:pt x="748057" y="1527898"/>
                </a:moveTo>
                <a:cubicBezTo>
                  <a:pt x="772171" y="1593771"/>
                  <a:pt x="814046" y="1671335"/>
                  <a:pt x="858515" y="1710687"/>
                </a:cubicBezTo>
                <a:cubicBezTo>
                  <a:pt x="826752" y="1713254"/>
                  <a:pt x="793692" y="1715820"/>
                  <a:pt x="762058" y="1716961"/>
                </a:cubicBezTo>
                <a:cubicBezTo>
                  <a:pt x="774634" y="2450968"/>
                  <a:pt x="939803" y="3172428"/>
                  <a:pt x="1249656" y="3817749"/>
                </a:cubicBezTo>
                <a:cubicBezTo>
                  <a:pt x="1592570" y="4531225"/>
                  <a:pt x="2115820" y="5158867"/>
                  <a:pt x="2800350" y="5591743"/>
                </a:cubicBezTo>
                <a:lnTo>
                  <a:pt x="2800350" y="5646494"/>
                </a:lnTo>
                <a:cubicBezTo>
                  <a:pt x="2103115" y="5208200"/>
                  <a:pt x="1572215" y="4570863"/>
                  <a:pt x="1226839" y="3845695"/>
                </a:cubicBezTo>
                <a:cubicBezTo>
                  <a:pt x="916985" y="3195241"/>
                  <a:pt x="751816" y="2468933"/>
                  <a:pt x="740408" y="1729793"/>
                </a:cubicBezTo>
                <a:cubicBezTo>
                  <a:pt x="707348" y="1761446"/>
                  <a:pt x="675585" y="1793099"/>
                  <a:pt x="643951" y="1823611"/>
                </a:cubicBezTo>
                <a:cubicBezTo>
                  <a:pt x="685827" y="1739774"/>
                  <a:pt x="725109" y="1619150"/>
                  <a:pt x="748057" y="1527898"/>
                </a:cubicBezTo>
                <a:close/>
                <a:moveTo>
                  <a:pt x="970270" y="981813"/>
                </a:moveTo>
                <a:cubicBezTo>
                  <a:pt x="989328" y="1050252"/>
                  <a:pt x="1023554" y="1131523"/>
                  <a:pt x="1062966" y="1174868"/>
                </a:cubicBezTo>
                <a:cubicBezTo>
                  <a:pt x="1031203" y="1173442"/>
                  <a:pt x="1000736" y="1172301"/>
                  <a:pt x="970270" y="1170876"/>
                </a:cubicBezTo>
                <a:cubicBezTo>
                  <a:pt x="933450" y="1935395"/>
                  <a:pt x="1059207" y="2696207"/>
                  <a:pt x="1361411" y="3378315"/>
                </a:cubicBezTo>
                <a:cubicBezTo>
                  <a:pt x="1670098" y="4076677"/>
                  <a:pt x="2157696" y="4678654"/>
                  <a:pt x="2799054" y="5102975"/>
                </a:cubicBezTo>
                <a:lnTo>
                  <a:pt x="2799054" y="5156300"/>
                </a:lnTo>
                <a:cubicBezTo>
                  <a:pt x="2146287" y="4725706"/>
                  <a:pt x="1651040" y="4114888"/>
                  <a:pt x="1338593" y="3403694"/>
                </a:cubicBezTo>
                <a:cubicBezTo>
                  <a:pt x="1036259" y="2716454"/>
                  <a:pt x="910633" y="1949368"/>
                  <a:pt x="948748" y="1179715"/>
                </a:cubicBezTo>
                <a:cubicBezTo>
                  <a:pt x="916985" y="1207661"/>
                  <a:pt x="883926" y="1234467"/>
                  <a:pt x="852162" y="1262413"/>
                </a:cubicBezTo>
                <a:cubicBezTo>
                  <a:pt x="897927" y="1184848"/>
                  <a:pt x="942396" y="1069358"/>
                  <a:pt x="970270" y="981813"/>
                </a:cubicBezTo>
                <a:close/>
                <a:moveTo>
                  <a:pt x="1591273" y="651595"/>
                </a:moveTo>
                <a:cubicBezTo>
                  <a:pt x="1611628" y="721460"/>
                  <a:pt x="1649743" y="803872"/>
                  <a:pt x="1691619" y="848357"/>
                </a:cubicBezTo>
                <a:cubicBezTo>
                  <a:pt x="1658559" y="845791"/>
                  <a:pt x="1625629" y="844650"/>
                  <a:pt x="1593866" y="843224"/>
                </a:cubicBezTo>
                <a:cubicBezTo>
                  <a:pt x="1572215" y="1449194"/>
                  <a:pt x="1690323" y="2042046"/>
                  <a:pt x="1934186" y="2565318"/>
                </a:cubicBezTo>
                <a:cubicBezTo>
                  <a:pt x="2137471" y="2999620"/>
                  <a:pt x="2429563" y="3388295"/>
                  <a:pt x="2800350" y="3689427"/>
                </a:cubicBezTo>
                <a:lnTo>
                  <a:pt x="2800350" y="3740185"/>
                </a:lnTo>
                <a:cubicBezTo>
                  <a:pt x="2418024" y="3434207"/>
                  <a:pt x="2118413" y="3035265"/>
                  <a:pt x="1911369" y="2589557"/>
                </a:cubicBezTo>
                <a:cubicBezTo>
                  <a:pt x="1667505" y="2062577"/>
                  <a:pt x="1549398" y="1463167"/>
                  <a:pt x="1571048" y="852064"/>
                </a:cubicBezTo>
                <a:cubicBezTo>
                  <a:pt x="1536692" y="880010"/>
                  <a:pt x="1503633" y="906815"/>
                  <a:pt x="1470703" y="934761"/>
                </a:cubicBezTo>
                <a:cubicBezTo>
                  <a:pt x="1517634" y="856057"/>
                  <a:pt x="1563399" y="740281"/>
                  <a:pt x="1591273" y="651595"/>
                </a:cubicBezTo>
                <a:close/>
                <a:moveTo>
                  <a:pt x="664176" y="560058"/>
                </a:moveTo>
                <a:cubicBezTo>
                  <a:pt x="673121" y="628497"/>
                  <a:pt x="694643" y="712335"/>
                  <a:pt x="723943" y="760812"/>
                </a:cubicBezTo>
                <a:cubicBezTo>
                  <a:pt x="697236" y="755680"/>
                  <a:pt x="670528" y="749406"/>
                  <a:pt x="643951" y="744273"/>
                </a:cubicBezTo>
                <a:cubicBezTo>
                  <a:pt x="513138" y="1549286"/>
                  <a:pt x="532196" y="2374830"/>
                  <a:pt x="722646" y="3145908"/>
                </a:cubicBezTo>
                <a:cubicBezTo>
                  <a:pt x="937210" y="4019644"/>
                  <a:pt x="1367764" y="4828649"/>
                  <a:pt x="2004065" y="5462279"/>
                </a:cubicBezTo>
                <a:cubicBezTo>
                  <a:pt x="2240280" y="5702386"/>
                  <a:pt x="2506962" y="5915687"/>
                  <a:pt x="2800350" y="6097335"/>
                </a:cubicBezTo>
                <a:lnTo>
                  <a:pt x="2800350" y="6153227"/>
                </a:lnTo>
                <a:cubicBezTo>
                  <a:pt x="2499312" y="5966446"/>
                  <a:pt x="2226278" y="5748011"/>
                  <a:pt x="1983711" y="5501631"/>
                </a:cubicBezTo>
                <a:cubicBezTo>
                  <a:pt x="1344946" y="4861443"/>
                  <a:pt x="913096" y="4045024"/>
                  <a:pt x="698532" y="3166154"/>
                </a:cubicBezTo>
                <a:cubicBezTo>
                  <a:pt x="507953" y="2390228"/>
                  <a:pt x="490191" y="1558411"/>
                  <a:pt x="623597" y="750547"/>
                </a:cubicBezTo>
                <a:cubicBezTo>
                  <a:pt x="591833" y="773360"/>
                  <a:pt x="560070" y="796173"/>
                  <a:pt x="529603" y="817845"/>
                </a:cubicBezTo>
                <a:cubicBezTo>
                  <a:pt x="577832" y="746840"/>
                  <a:pt x="629949" y="642470"/>
                  <a:pt x="664176" y="560058"/>
                </a:cubicBezTo>
                <a:close/>
                <a:moveTo>
                  <a:pt x="1280123" y="142296"/>
                </a:moveTo>
                <a:cubicBezTo>
                  <a:pt x="1287772" y="214727"/>
                  <a:pt x="1309423" y="301131"/>
                  <a:pt x="1338593" y="351890"/>
                </a:cubicBezTo>
                <a:cubicBezTo>
                  <a:pt x="1310590" y="344191"/>
                  <a:pt x="1284013" y="337917"/>
                  <a:pt x="1256009" y="330218"/>
                </a:cubicBezTo>
                <a:cubicBezTo>
                  <a:pt x="1137902" y="982954"/>
                  <a:pt x="1140495" y="1651088"/>
                  <a:pt x="1276363" y="2270745"/>
                </a:cubicBezTo>
                <a:cubicBezTo>
                  <a:pt x="1426234" y="2957701"/>
                  <a:pt x="1739847" y="3596749"/>
                  <a:pt x="2208517" y="4107189"/>
                </a:cubicBezTo>
                <a:cubicBezTo>
                  <a:pt x="2386391" y="4300244"/>
                  <a:pt x="2584490" y="4474193"/>
                  <a:pt x="2800350" y="4625328"/>
                </a:cubicBezTo>
                <a:lnTo>
                  <a:pt x="2800350" y="4677513"/>
                </a:lnTo>
                <a:cubicBezTo>
                  <a:pt x="2575544" y="4522385"/>
                  <a:pt x="2369796" y="4342163"/>
                  <a:pt x="2188162" y="4141408"/>
                </a:cubicBezTo>
                <a:cubicBezTo>
                  <a:pt x="1718326" y="3625835"/>
                  <a:pt x="1403287" y="2980799"/>
                  <a:pt x="1253546" y="2288426"/>
                </a:cubicBezTo>
                <a:cubicBezTo>
                  <a:pt x="1117547" y="1665061"/>
                  <a:pt x="1116380" y="991794"/>
                  <a:pt x="1234488" y="333925"/>
                </a:cubicBezTo>
                <a:cubicBezTo>
                  <a:pt x="1201428" y="354457"/>
                  <a:pt x="1168368" y="375844"/>
                  <a:pt x="1136605" y="396375"/>
                </a:cubicBezTo>
                <a:cubicBezTo>
                  <a:pt x="1187426" y="327651"/>
                  <a:pt x="1243304" y="223567"/>
                  <a:pt x="1280123" y="142296"/>
                </a:cubicBezTo>
                <a:close/>
                <a:moveTo>
                  <a:pt x="1485871" y="57033"/>
                </a:moveTo>
                <a:cubicBezTo>
                  <a:pt x="1493520" y="129464"/>
                  <a:pt x="1513875" y="217294"/>
                  <a:pt x="1544341" y="269193"/>
                </a:cubicBezTo>
                <a:cubicBezTo>
                  <a:pt x="1516338" y="261494"/>
                  <a:pt x="1488464" y="254079"/>
                  <a:pt x="1460460" y="246380"/>
                </a:cubicBezTo>
                <a:cubicBezTo>
                  <a:pt x="1351299" y="834384"/>
                  <a:pt x="1355058" y="1433795"/>
                  <a:pt x="1470703" y="1993853"/>
                </a:cubicBezTo>
                <a:cubicBezTo>
                  <a:pt x="1596329" y="2608663"/>
                  <a:pt x="1860548" y="3187827"/>
                  <a:pt x="2263098" y="3652641"/>
                </a:cubicBezTo>
                <a:cubicBezTo>
                  <a:pt x="2421914" y="3839137"/>
                  <a:pt x="2602251" y="4008238"/>
                  <a:pt x="2800350" y="4155381"/>
                </a:cubicBezTo>
                <a:lnTo>
                  <a:pt x="2800350" y="4206140"/>
                </a:lnTo>
                <a:cubicBezTo>
                  <a:pt x="2593306" y="4053864"/>
                  <a:pt x="2406616" y="3878489"/>
                  <a:pt x="2241576" y="3684294"/>
                </a:cubicBezTo>
                <a:cubicBezTo>
                  <a:pt x="1844083" y="3223187"/>
                  <a:pt x="1574808" y="2641456"/>
                  <a:pt x="1445292" y="2012959"/>
                </a:cubicBezTo>
                <a:cubicBezTo>
                  <a:pt x="1328481" y="1438928"/>
                  <a:pt x="1329648" y="833244"/>
                  <a:pt x="1438939" y="250087"/>
                </a:cubicBezTo>
                <a:cubicBezTo>
                  <a:pt x="1405880" y="270619"/>
                  <a:pt x="1372820" y="290865"/>
                  <a:pt x="1339890" y="311112"/>
                </a:cubicBezTo>
                <a:cubicBezTo>
                  <a:pt x="1391878" y="243814"/>
                  <a:pt x="1449052" y="139729"/>
                  <a:pt x="1485871" y="57033"/>
                </a:cubicBezTo>
                <a:close/>
                <a:moveTo>
                  <a:pt x="1875846" y="0"/>
                </a:moveTo>
                <a:cubicBezTo>
                  <a:pt x="1887255" y="72431"/>
                  <a:pt x="1911369" y="161402"/>
                  <a:pt x="1945595" y="213301"/>
                </a:cubicBezTo>
                <a:cubicBezTo>
                  <a:pt x="1915128" y="205602"/>
                  <a:pt x="1884662" y="199328"/>
                  <a:pt x="1855491" y="191629"/>
                </a:cubicBezTo>
                <a:cubicBezTo>
                  <a:pt x="1753849" y="857197"/>
                  <a:pt x="1809726" y="1512500"/>
                  <a:pt x="2037125" y="2096797"/>
                </a:cubicBezTo>
                <a:cubicBezTo>
                  <a:pt x="2202164" y="2525965"/>
                  <a:pt x="2463790" y="2912075"/>
                  <a:pt x="2800350" y="3218054"/>
                </a:cubicBezTo>
                <a:lnTo>
                  <a:pt x="2800350" y="3270238"/>
                </a:lnTo>
                <a:cubicBezTo>
                  <a:pt x="2451084" y="2957701"/>
                  <a:pt x="2183106" y="2560185"/>
                  <a:pt x="2013011" y="2118469"/>
                </a:cubicBezTo>
                <a:cubicBezTo>
                  <a:pt x="1784316" y="1527898"/>
                  <a:pt x="1729735" y="866037"/>
                  <a:pt x="1833841" y="196762"/>
                </a:cubicBezTo>
                <a:cubicBezTo>
                  <a:pt x="1799614" y="218434"/>
                  <a:pt x="1765258" y="240107"/>
                  <a:pt x="1731031" y="261494"/>
                </a:cubicBezTo>
                <a:cubicBezTo>
                  <a:pt x="1783019" y="190488"/>
                  <a:pt x="1840193" y="83838"/>
                  <a:pt x="1875846" y="0"/>
                </a:cubicBezTo>
                <a:close/>
              </a:path>
            </a:pathLst>
          </a:custGeom>
          <a:gradFill>
            <a:gsLst>
              <a:gs pos="0">
                <a:schemeClr val="accent1"/>
              </a:gs>
              <a:gs pos="100000">
                <a:schemeClr val="bg2">
                  <a:lumMod val="50000"/>
                </a:schemeClr>
              </a:gs>
            </a:gsLst>
            <a:lin ang="5400000" scaled="1"/>
          </a:gradFill>
          <a:ln w="12700">
            <a:miter lim="400000"/>
          </a:ln>
        </p:spPr>
        <p:txBody>
          <a:bodyPr wrap="square" lIns="38100" tIns="38100" rIns="38100" bIns="38100" anchor="ctr">
            <a:noAutofit/>
          </a:bodyPr>
          <a:lstStyle/>
          <a:p>
            <a:pPr>
              <a:defRPr sz="3000">
                <a:solidFill>
                  <a:srgbClr val="FFFFFF"/>
                </a:solidFill>
                <a:effectLst>
                  <a:outerShdw blurRad="38100" dist="12700" dir="5400000" rotWithShape="0">
                    <a:srgbClr val="000000">
                      <a:alpha val="50000"/>
                    </a:srgbClr>
                  </a:outerShdw>
                </a:effectLst>
              </a:defRPr>
            </a:pPr>
            <a:endParaRPr/>
          </a:p>
        </p:txBody>
      </p:sp>
      <p:sp>
        <p:nvSpPr>
          <p:cNvPr id="12" name="Title 1">
            <a:extLst>
              <a:ext uri="{FF2B5EF4-FFF2-40B4-BE49-F238E27FC236}">
                <a16:creationId xmlns:a16="http://schemas.microsoft.com/office/drawing/2014/main" id="{08888851-8419-4D40-B1E3-9D279F24C731}"/>
              </a:ext>
            </a:extLst>
          </p:cNvPr>
          <p:cNvSpPr>
            <a:spLocks noGrp="1"/>
          </p:cNvSpPr>
          <p:nvPr>
            <p:ph type="title"/>
          </p:nvPr>
        </p:nvSpPr>
        <p:spPr>
          <a:xfrm>
            <a:off x="838200" y="365125"/>
            <a:ext cx="8329551" cy="1325563"/>
          </a:xfrm>
        </p:spPr>
        <p:txBody>
          <a:bodyPr/>
          <a:lstStyle/>
          <a:p>
            <a:r>
              <a:rPr lang="zh-CN" altLang="en-US"/>
              <a:t>单击此处编辑母版标题样式</a:t>
            </a:r>
            <a:endParaRPr lang="en-US"/>
          </a:p>
        </p:txBody>
      </p:sp>
      <p:sp>
        <p:nvSpPr>
          <p:cNvPr id="18" name="Content Placeholder 2">
            <a:extLst>
              <a:ext uri="{FF2B5EF4-FFF2-40B4-BE49-F238E27FC236}">
                <a16:creationId xmlns:a16="http://schemas.microsoft.com/office/drawing/2014/main" id="{9CCD0F33-6122-4DA2-AA9D-CA48CEFB9225}"/>
              </a:ext>
            </a:extLst>
          </p:cNvPr>
          <p:cNvSpPr>
            <a:spLocks noGrp="1"/>
          </p:cNvSpPr>
          <p:nvPr>
            <p:ph idx="1"/>
          </p:nvPr>
        </p:nvSpPr>
        <p:spPr>
          <a:xfrm>
            <a:off x="838200" y="1825625"/>
            <a:ext cx="8329551"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19" name="Date Placeholder 3">
            <a:extLst>
              <a:ext uri="{FF2B5EF4-FFF2-40B4-BE49-F238E27FC236}">
                <a16:creationId xmlns:a16="http://schemas.microsoft.com/office/drawing/2014/main" id="{7A8A3FA1-377F-4383-B7E8-14D9409AF64B}"/>
              </a:ext>
            </a:extLst>
          </p:cNvPr>
          <p:cNvSpPr>
            <a:spLocks noGrp="1"/>
          </p:cNvSpPr>
          <p:nvPr>
            <p:ph type="dt" sz="half" idx="10"/>
          </p:nvPr>
        </p:nvSpPr>
        <p:spPr>
          <a:xfrm>
            <a:off x="838200" y="6356350"/>
            <a:ext cx="2743200" cy="365125"/>
          </a:xfrm>
        </p:spPr>
        <p:txBody>
          <a:bodyPr/>
          <a:lstStyle/>
          <a:p>
            <a:r>
              <a:rPr lang="en-US"/>
              <a:t>Date</a:t>
            </a:r>
          </a:p>
        </p:txBody>
      </p:sp>
      <p:sp>
        <p:nvSpPr>
          <p:cNvPr id="20" name="Footer Placeholder 4">
            <a:extLst>
              <a:ext uri="{FF2B5EF4-FFF2-40B4-BE49-F238E27FC236}">
                <a16:creationId xmlns:a16="http://schemas.microsoft.com/office/drawing/2014/main" id="{566F5CF8-699B-4A09-9AD0-718B0175E486}"/>
              </a:ext>
            </a:extLst>
          </p:cNvPr>
          <p:cNvSpPr>
            <a:spLocks noGrp="1"/>
          </p:cNvSpPr>
          <p:nvPr>
            <p:ph type="ftr" sz="quarter" idx="11"/>
          </p:nvPr>
        </p:nvSpPr>
        <p:spPr>
          <a:xfrm>
            <a:off x="4038600" y="6356350"/>
            <a:ext cx="4114800" cy="365125"/>
          </a:xfrm>
        </p:spPr>
        <p:txBody>
          <a:bodyPr/>
          <a:lstStyle/>
          <a:p>
            <a:r>
              <a:rPr lang="en-US"/>
              <a:t>Your Footer Here</a:t>
            </a:r>
          </a:p>
        </p:txBody>
      </p:sp>
      <p:sp>
        <p:nvSpPr>
          <p:cNvPr id="21" name="Slide Number Placeholder 5">
            <a:extLst>
              <a:ext uri="{FF2B5EF4-FFF2-40B4-BE49-F238E27FC236}">
                <a16:creationId xmlns:a16="http://schemas.microsoft.com/office/drawing/2014/main" id="{7C55771C-35B2-4842-A572-EEE14A727DBF}"/>
              </a:ext>
            </a:extLst>
          </p:cNvPr>
          <p:cNvSpPr>
            <a:spLocks noGrp="1"/>
          </p:cNvSpPr>
          <p:nvPr>
            <p:ph type="sldNum" sz="quarter" idx="12"/>
          </p:nvPr>
        </p:nvSpPr>
        <p:spPr>
          <a:xfrm>
            <a:off x="8610600" y="6356350"/>
            <a:ext cx="2743200" cy="365125"/>
          </a:xfrm>
        </p:spPr>
        <p:txBody>
          <a:bodyPr/>
          <a:lstStyle/>
          <a:p>
            <a:fld id="{672B7600-67E3-4D97-B453-880E2742B982}" type="slidenum">
              <a:rPr lang="en-US" smtClean="0"/>
              <a:t>‹#›</a:t>
            </a:fld>
            <a:endParaRPr lang="en-US"/>
          </a:p>
        </p:txBody>
      </p:sp>
    </p:spTree>
    <p:extLst>
      <p:ext uri="{BB962C8B-B14F-4D97-AF65-F5344CB8AC3E}">
        <p14:creationId xmlns:p14="http://schemas.microsoft.com/office/powerpoint/2010/main" val="32534733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1">
    <p:spTree>
      <p:nvGrpSpPr>
        <p:cNvPr id="1" name=""/>
        <p:cNvGrpSpPr/>
        <p:nvPr/>
      </p:nvGrpSpPr>
      <p:grpSpPr>
        <a:xfrm>
          <a:off x="0" y="0"/>
          <a:ext cx="0" cy="0"/>
          <a:chOff x="0" y="0"/>
          <a:chExt cx="0" cy="0"/>
        </a:xfrm>
      </p:grpSpPr>
      <p:sp>
        <p:nvSpPr>
          <p:cNvPr id="17" name="Freeform: Shape 16">
            <a:extLst>
              <a:ext uri="{FF2B5EF4-FFF2-40B4-BE49-F238E27FC236}">
                <a16:creationId xmlns:a16="http://schemas.microsoft.com/office/drawing/2014/main" id="{A550636E-92B0-43EA-A5D3-08D84DAFB1D8}"/>
              </a:ext>
            </a:extLst>
          </p:cNvPr>
          <p:cNvSpPr/>
          <p:nvPr userDrawn="1"/>
        </p:nvSpPr>
        <p:spPr>
          <a:xfrm flipH="1">
            <a:off x="5434584" y="81660"/>
            <a:ext cx="6757416" cy="6776340"/>
          </a:xfrm>
          <a:custGeom>
            <a:avLst/>
            <a:gdLst>
              <a:gd name="connsiteX0" fmla="*/ 4497011 w 6761480"/>
              <a:gd name="connsiteY0" fmla="*/ 6773822 h 6776340"/>
              <a:gd name="connsiteX1" fmla="*/ 4501642 w 6761480"/>
              <a:gd name="connsiteY1" fmla="*/ 6773822 h 6776340"/>
              <a:gd name="connsiteX2" fmla="*/ 4497011 w 6761480"/>
              <a:gd name="connsiteY2" fmla="*/ 6775081 h 6776340"/>
              <a:gd name="connsiteX3" fmla="*/ 1252 w 6761480"/>
              <a:gd name="connsiteY3" fmla="*/ 6753365 h 6776340"/>
              <a:gd name="connsiteX4" fmla="*/ 19095 w 6761480"/>
              <a:gd name="connsiteY4" fmla="*/ 6775081 h 6776340"/>
              <a:gd name="connsiteX5" fmla="*/ 1252 w 6761480"/>
              <a:gd name="connsiteY5" fmla="*/ 6775081 h 6776340"/>
              <a:gd name="connsiteX6" fmla="*/ 6600269 w 6761480"/>
              <a:gd name="connsiteY6" fmla="*/ 6319035 h 6776340"/>
              <a:gd name="connsiteX7" fmla="*/ 6599017 w 6761480"/>
              <a:gd name="connsiteY7" fmla="*/ 6532423 h 6776340"/>
              <a:gd name="connsiteX8" fmla="*/ 6557645 w 6761480"/>
              <a:gd name="connsiteY8" fmla="*/ 6439524 h 6776340"/>
              <a:gd name="connsiteX9" fmla="*/ 6556433 w 6761480"/>
              <a:gd name="connsiteY9" fmla="*/ 6439022 h 6776340"/>
              <a:gd name="connsiteX10" fmla="*/ 6479087 w 6761480"/>
              <a:gd name="connsiteY10" fmla="*/ 6600995 h 6776340"/>
              <a:gd name="connsiteX11" fmla="*/ 6383025 w 6761480"/>
              <a:gd name="connsiteY11" fmla="*/ 6775081 h 6776340"/>
              <a:gd name="connsiteX12" fmla="*/ 6360174 w 6761480"/>
              <a:gd name="connsiteY12" fmla="*/ 6775081 h 6776340"/>
              <a:gd name="connsiteX13" fmla="*/ 6461753 w 6761480"/>
              <a:gd name="connsiteY13" fmla="*/ 6592694 h 6776340"/>
              <a:gd name="connsiteX14" fmla="*/ 6544320 w 6761480"/>
              <a:gd name="connsiteY14" fmla="*/ 6421628 h 6776340"/>
              <a:gd name="connsiteX15" fmla="*/ 6544854 w 6761480"/>
              <a:gd name="connsiteY15" fmla="*/ 6421998 h 6776340"/>
              <a:gd name="connsiteX16" fmla="*/ 6544525 w 6761480"/>
              <a:gd name="connsiteY16" fmla="*/ 6421204 h 6776340"/>
              <a:gd name="connsiteX17" fmla="*/ 6544320 w 6761480"/>
              <a:gd name="connsiteY17" fmla="*/ 6421628 h 6776340"/>
              <a:gd name="connsiteX18" fmla="*/ 6480691 w 6761480"/>
              <a:gd name="connsiteY18" fmla="*/ 6377575 h 6776340"/>
              <a:gd name="connsiteX19" fmla="*/ 6600269 w 6761480"/>
              <a:gd name="connsiteY19" fmla="*/ 6319035 h 6776340"/>
              <a:gd name="connsiteX20" fmla="*/ 1252 w 6761480"/>
              <a:gd name="connsiteY20" fmla="*/ 6096835 h 6776340"/>
              <a:gd name="connsiteX21" fmla="*/ 567839 w 6761480"/>
              <a:gd name="connsiteY21" fmla="*/ 6775081 h 6776340"/>
              <a:gd name="connsiteX22" fmla="*/ 567839 w 6761480"/>
              <a:gd name="connsiteY22" fmla="*/ 6776340 h 6776340"/>
              <a:gd name="connsiteX23" fmla="*/ 506798 w 6761480"/>
              <a:gd name="connsiteY23" fmla="*/ 6776340 h 6776340"/>
              <a:gd name="connsiteX24" fmla="*/ 1252 w 6761480"/>
              <a:gd name="connsiteY24" fmla="*/ 6171741 h 6776340"/>
              <a:gd name="connsiteX25" fmla="*/ 6421215 w 6761480"/>
              <a:gd name="connsiteY25" fmla="*/ 5928138 h 6776340"/>
              <a:gd name="connsiteX26" fmla="*/ 6419963 w 6761480"/>
              <a:gd name="connsiteY26" fmla="*/ 6133658 h 6776340"/>
              <a:gd name="connsiteX27" fmla="*/ 6377876 w 6761480"/>
              <a:gd name="connsiteY27" fmla="*/ 6043667 h 6776340"/>
              <a:gd name="connsiteX28" fmla="*/ 6378038 w 6761480"/>
              <a:gd name="connsiteY28" fmla="*/ 6043340 h 6776340"/>
              <a:gd name="connsiteX29" fmla="*/ 6377774 w 6761480"/>
              <a:gd name="connsiteY29" fmla="*/ 6043450 h 6776340"/>
              <a:gd name="connsiteX30" fmla="*/ 6377876 w 6761480"/>
              <a:gd name="connsiteY30" fmla="*/ 6043667 h 6776340"/>
              <a:gd name="connsiteX31" fmla="*/ 6287037 w 6761480"/>
              <a:gd name="connsiteY31" fmla="*/ 6226976 h 6776340"/>
              <a:gd name="connsiteX32" fmla="*/ 5908156 w 6761480"/>
              <a:gd name="connsiteY32" fmla="*/ 6775081 h 6776340"/>
              <a:gd name="connsiteX33" fmla="*/ 5877479 w 6761480"/>
              <a:gd name="connsiteY33" fmla="*/ 6775081 h 6776340"/>
              <a:gd name="connsiteX34" fmla="*/ 6271591 w 6761480"/>
              <a:gd name="connsiteY34" fmla="*/ 6216354 h 6776340"/>
              <a:gd name="connsiteX35" fmla="*/ 6363444 w 6761480"/>
              <a:gd name="connsiteY35" fmla="*/ 6032284 h 6776340"/>
              <a:gd name="connsiteX36" fmla="*/ 6362632 w 6761480"/>
              <a:gd name="connsiteY36" fmla="*/ 6030324 h 6776340"/>
              <a:gd name="connsiteX37" fmla="*/ 6363897 w 6761480"/>
              <a:gd name="connsiteY37" fmla="*/ 6027272 h 6776340"/>
              <a:gd name="connsiteX38" fmla="*/ 6301637 w 6761480"/>
              <a:gd name="connsiteY38" fmla="*/ 5986364 h 6776340"/>
              <a:gd name="connsiteX39" fmla="*/ 6421215 w 6761480"/>
              <a:gd name="connsiteY39" fmla="*/ 5928138 h 6776340"/>
              <a:gd name="connsiteX40" fmla="*/ 1252 w 6761480"/>
              <a:gd name="connsiteY40" fmla="*/ 5376728 h 6776340"/>
              <a:gd name="connsiteX41" fmla="*/ 1127853 w 6761480"/>
              <a:gd name="connsiteY41" fmla="*/ 6775081 h 6776340"/>
              <a:gd name="connsiteX42" fmla="*/ 1065559 w 6761480"/>
              <a:gd name="connsiteY42" fmla="*/ 6775081 h 6776340"/>
              <a:gd name="connsiteX43" fmla="*/ 1252 w 6761480"/>
              <a:gd name="connsiteY43" fmla="*/ 5462021 h 6776340"/>
              <a:gd name="connsiteX44" fmla="*/ 6729864 w 6761480"/>
              <a:gd name="connsiteY44" fmla="*/ 5362880 h 6776340"/>
              <a:gd name="connsiteX45" fmla="*/ 6761480 w 6761480"/>
              <a:gd name="connsiteY45" fmla="*/ 5550775 h 6776340"/>
              <a:gd name="connsiteX46" fmla="*/ 6712848 w 6761480"/>
              <a:gd name="connsiteY46" fmla="*/ 5477718 h 6776340"/>
              <a:gd name="connsiteX47" fmla="*/ 6676929 w 6761480"/>
              <a:gd name="connsiteY47" fmla="*/ 5639303 h 6776340"/>
              <a:gd name="connsiteX48" fmla="*/ 6158269 w 6761480"/>
              <a:gd name="connsiteY48" fmla="*/ 6775081 h 6776340"/>
              <a:gd name="connsiteX49" fmla="*/ 6131661 w 6761480"/>
              <a:gd name="connsiteY49" fmla="*/ 6775081 h 6776340"/>
              <a:gd name="connsiteX50" fmla="*/ 6136669 w 6761480"/>
              <a:gd name="connsiteY50" fmla="*/ 6767528 h 6776340"/>
              <a:gd name="connsiteX51" fmla="*/ 6663217 w 6761480"/>
              <a:gd name="connsiteY51" fmla="*/ 5628557 h 6776340"/>
              <a:gd name="connsiteX52" fmla="*/ 6698308 w 6761480"/>
              <a:gd name="connsiteY52" fmla="*/ 5473391 h 6776340"/>
              <a:gd name="connsiteX53" fmla="*/ 6698060 w 6761480"/>
              <a:gd name="connsiteY53" fmla="*/ 5473288 h 6776340"/>
              <a:gd name="connsiteX54" fmla="*/ 6694986 w 6761480"/>
              <a:gd name="connsiteY54" fmla="*/ 5465867 h 6776340"/>
              <a:gd name="connsiteX55" fmla="*/ 6643467 w 6761480"/>
              <a:gd name="connsiteY55" fmla="*/ 5446599 h 6776340"/>
              <a:gd name="connsiteX56" fmla="*/ 6729864 w 6761480"/>
              <a:gd name="connsiteY56" fmla="*/ 5362880 h 6776340"/>
              <a:gd name="connsiteX57" fmla="*/ 6572096 w 6761480"/>
              <a:gd name="connsiteY57" fmla="*/ 4541116 h 6776340"/>
              <a:gd name="connsiteX58" fmla="*/ 6624372 w 6761480"/>
              <a:gd name="connsiteY58" fmla="*/ 4706350 h 6776340"/>
              <a:gd name="connsiteX59" fmla="*/ 6574042 w 6761480"/>
              <a:gd name="connsiteY59" fmla="*/ 4651506 h 6776340"/>
              <a:gd name="connsiteX60" fmla="*/ 6574054 w 6761480"/>
              <a:gd name="connsiteY60" fmla="*/ 4651320 h 6776340"/>
              <a:gd name="connsiteX61" fmla="*/ 6573921 w 6761480"/>
              <a:gd name="connsiteY61" fmla="*/ 4651375 h 6776340"/>
              <a:gd name="connsiteX62" fmla="*/ 6574042 w 6761480"/>
              <a:gd name="connsiteY62" fmla="*/ 4651506 h 6776340"/>
              <a:gd name="connsiteX63" fmla="*/ 6564870 w 6761480"/>
              <a:gd name="connsiteY63" fmla="*/ 4796499 h 6776340"/>
              <a:gd name="connsiteX64" fmla="*/ 6277534 w 6761480"/>
              <a:gd name="connsiteY64" fmla="*/ 5877152 h 6776340"/>
              <a:gd name="connsiteX65" fmla="*/ 5609524 w 6761480"/>
              <a:gd name="connsiteY65" fmla="*/ 6776340 h 6776340"/>
              <a:gd name="connsiteX66" fmla="*/ 5572900 w 6761480"/>
              <a:gd name="connsiteY66" fmla="*/ 6776340 h 6776340"/>
              <a:gd name="connsiteX67" fmla="*/ 5572900 w 6761480"/>
              <a:gd name="connsiteY67" fmla="*/ 6775081 h 6776340"/>
              <a:gd name="connsiteX68" fmla="*/ 6265012 w 6761480"/>
              <a:gd name="connsiteY68" fmla="*/ 5860786 h 6776340"/>
              <a:gd name="connsiteX69" fmla="*/ 6552049 w 6761480"/>
              <a:gd name="connsiteY69" fmla="*/ 4787495 h 6776340"/>
              <a:gd name="connsiteX70" fmla="*/ 6560996 w 6761480"/>
              <a:gd name="connsiteY70" fmla="*/ 4647171 h 6776340"/>
              <a:gd name="connsiteX71" fmla="*/ 6559757 w 6761480"/>
              <a:gd name="connsiteY71" fmla="*/ 4644178 h 6776340"/>
              <a:gd name="connsiteX72" fmla="*/ 6510116 w 6761480"/>
              <a:gd name="connsiteY72" fmla="*/ 4637738 h 6776340"/>
              <a:gd name="connsiteX73" fmla="*/ 6572096 w 6761480"/>
              <a:gd name="connsiteY73" fmla="*/ 4541116 h 6776340"/>
              <a:gd name="connsiteX74" fmla="*/ 1252 w 6761480"/>
              <a:gd name="connsiteY74" fmla="*/ 4473763 h 6776340"/>
              <a:gd name="connsiteX75" fmla="*/ 212235 w 6761480"/>
              <a:gd name="connsiteY75" fmla="*/ 5013528 h 6776340"/>
              <a:gd name="connsiteX76" fmla="*/ 1714474 w 6761480"/>
              <a:gd name="connsiteY76" fmla="*/ 6776340 h 6776340"/>
              <a:gd name="connsiteX77" fmla="*/ 1645920 w 6761480"/>
              <a:gd name="connsiteY77" fmla="*/ 6776340 h 6776340"/>
              <a:gd name="connsiteX78" fmla="*/ 1645920 w 6761480"/>
              <a:gd name="connsiteY78" fmla="*/ 6775081 h 6776340"/>
              <a:gd name="connsiteX79" fmla="*/ 177802 w 6761480"/>
              <a:gd name="connsiteY79" fmla="*/ 5028950 h 6776340"/>
              <a:gd name="connsiteX80" fmla="*/ 1252 w 6761480"/>
              <a:gd name="connsiteY80" fmla="*/ 4590843 h 6776340"/>
              <a:gd name="connsiteX81" fmla="*/ 6353913 w 6761480"/>
              <a:gd name="connsiteY81" fmla="*/ 4251563 h 6776340"/>
              <a:gd name="connsiteX82" fmla="*/ 6409633 w 6761480"/>
              <a:gd name="connsiteY82" fmla="*/ 4413020 h 6776340"/>
              <a:gd name="connsiteX83" fmla="*/ 6358368 w 6761480"/>
              <a:gd name="connsiteY83" fmla="*/ 4361476 h 6776340"/>
              <a:gd name="connsiteX84" fmla="*/ 6358525 w 6761480"/>
              <a:gd name="connsiteY84" fmla="*/ 4357352 h 6776340"/>
              <a:gd name="connsiteX85" fmla="*/ 6353114 w 6761480"/>
              <a:gd name="connsiteY85" fmla="*/ 4499401 h 6776340"/>
              <a:gd name="connsiteX86" fmla="*/ 6093471 w 6761480"/>
              <a:gd name="connsiteY86" fmla="*/ 5513951 h 6776340"/>
              <a:gd name="connsiteX87" fmla="*/ 5227313 w 6761480"/>
              <a:gd name="connsiteY87" fmla="*/ 6500635 h 6776340"/>
              <a:gd name="connsiteX88" fmla="*/ 4613771 w 6761480"/>
              <a:gd name="connsiteY88" fmla="*/ 6773822 h 6776340"/>
              <a:gd name="connsiteX89" fmla="*/ 4501642 w 6761480"/>
              <a:gd name="connsiteY89" fmla="*/ 6773822 h 6776340"/>
              <a:gd name="connsiteX90" fmla="*/ 4689603 w 6761480"/>
              <a:gd name="connsiteY90" fmla="*/ 6722728 h 6776340"/>
              <a:gd name="connsiteX91" fmla="*/ 5218548 w 6761480"/>
              <a:gd name="connsiteY91" fmla="*/ 6477975 h 6776340"/>
              <a:gd name="connsiteX92" fmla="*/ 6080637 w 6761480"/>
              <a:gd name="connsiteY92" fmla="*/ 5500103 h 6776340"/>
              <a:gd name="connsiteX93" fmla="*/ 6340228 w 6761480"/>
              <a:gd name="connsiteY93" fmla="*/ 4492162 h 6776340"/>
              <a:gd name="connsiteX94" fmla="*/ 6345477 w 6761480"/>
              <a:gd name="connsiteY94" fmla="*/ 4356432 h 6776340"/>
              <a:gd name="connsiteX95" fmla="*/ 6343413 w 6761480"/>
              <a:gd name="connsiteY95" fmla="*/ 4355577 h 6776340"/>
              <a:gd name="connsiteX96" fmla="*/ 6343228 w 6761480"/>
              <a:gd name="connsiteY96" fmla="*/ 4355130 h 6776340"/>
              <a:gd name="connsiteX97" fmla="*/ 6294124 w 6761480"/>
              <a:gd name="connsiteY97" fmla="*/ 4351962 h 6776340"/>
              <a:gd name="connsiteX98" fmla="*/ 6353913 w 6761480"/>
              <a:gd name="connsiteY98" fmla="*/ 4251563 h 6776340"/>
              <a:gd name="connsiteX99" fmla="*/ 6398364 w 6761480"/>
              <a:gd name="connsiteY99" fmla="*/ 3724702 h 6776340"/>
              <a:gd name="connsiteX100" fmla="*/ 6473178 w 6761480"/>
              <a:gd name="connsiteY100" fmla="*/ 3864128 h 6776340"/>
              <a:gd name="connsiteX101" fmla="*/ 6422596 w 6761480"/>
              <a:gd name="connsiteY101" fmla="*/ 3828278 h 6776340"/>
              <a:gd name="connsiteX102" fmla="*/ 6422123 w 6761480"/>
              <a:gd name="connsiteY102" fmla="*/ 3828473 h 6776340"/>
              <a:gd name="connsiteX103" fmla="*/ 6444075 w 6761480"/>
              <a:gd name="connsiteY103" fmla="*/ 3981096 h 6776340"/>
              <a:gd name="connsiteX104" fmla="*/ 6380521 w 6761480"/>
              <a:gd name="connsiteY104" fmla="*/ 5144456 h 6776340"/>
              <a:gd name="connsiteX105" fmla="*/ 5679330 w 6761480"/>
              <a:gd name="connsiteY105" fmla="*/ 6416917 h 6776340"/>
              <a:gd name="connsiteX106" fmla="*/ 5229817 w 6761480"/>
              <a:gd name="connsiteY106" fmla="*/ 6775081 h 6776340"/>
              <a:gd name="connsiteX107" fmla="*/ 5179106 w 6761480"/>
              <a:gd name="connsiteY107" fmla="*/ 6775081 h 6776340"/>
              <a:gd name="connsiteX108" fmla="*/ 5669313 w 6761480"/>
              <a:gd name="connsiteY108" fmla="*/ 6395200 h 6776340"/>
              <a:gd name="connsiteX109" fmla="*/ 6367687 w 6761480"/>
              <a:gd name="connsiteY109" fmla="*/ 5133126 h 6776340"/>
              <a:gd name="connsiteX110" fmla="*/ 6432079 w 6761480"/>
              <a:gd name="connsiteY110" fmla="*/ 3976375 h 6776340"/>
              <a:gd name="connsiteX111" fmla="*/ 6410802 w 6761480"/>
              <a:gd name="connsiteY111" fmla="*/ 3826707 h 6776340"/>
              <a:gd name="connsiteX112" fmla="*/ 6408896 w 6761480"/>
              <a:gd name="connsiteY112" fmla="*/ 3825918 h 6776340"/>
              <a:gd name="connsiteX113" fmla="*/ 6408545 w 6761480"/>
              <a:gd name="connsiteY113" fmla="*/ 3825071 h 6776340"/>
              <a:gd name="connsiteX114" fmla="*/ 6366435 w 6761480"/>
              <a:gd name="connsiteY114" fmla="*/ 3833914 h 6776340"/>
              <a:gd name="connsiteX115" fmla="*/ 6398364 w 6761480"/>
              <a:gd name="connsiteY115" fmla="*/ 3724702 h 6776340"/>
              <a:gd name="connsiteX116" fmla="*/ 6074376 w 6761480"/>
              <a:gd name="connsiteY116" fmla="*/ 3584961 h 6776340"/>
              <a:gd name="connsiteX117" fmla="*/ 6074389 w 6761480"/>
              <a:gd name="connsiteY117" fmla="*/ 3585053 h 6776340"/>
              <a:gd name="connsiteX118" fmla="*/ 6074423 w 6761480"/>
              <a:gd name="connsiteY118" fmla="*/ 3584971 h 6776340"/>
              <a:gd name="connsiteX119" fmla="*/ 6074376 w 6761480"/>
              <a:gd name="connsiteY119" fmla="*/ 3584961 h 6776340"/>
              <a:gd name="connsiteX120" fmla="*/ 2136127 w 6761480"/>
              <a:gd name="connsiteY120" fmla="*/ 1258149 h 6776340"/>
              <a:gd name="connsiteX121" fmla="*/ 2092929 w 6761480"/>
              <a:gd name="connsiteY121" fmla="*/ 1399149 h 6776340"/>
              <a:gd name="connsiteX122" fmla="*/ 2049868 w 6761480"/>
              <a:gd name="connsiteY122" fmla="*/ 1328453 h 6776340"/>
              <a:gd name="connsiteX123" fmla="*/ 2048245 w 6761480"/>
              <a:gd name="connsiteY123" fmla="*/ 1329125 h 6776340"/>
              <a:gd name="connsiteX124" fmla="*/ 2047341 w 6761480"/>
              <a:gd name="connsiteY124" fmla="*/ 1328751 h 6776340"/>
              <a:gd name="connsiteX125" fmla="*/ 1952344 w 6761480"/>
              <a:gd name="connsiteY125" fmla="*/ 1396153 h 6776340"/>
              <a:gd name="connsiteX126" fmla="*/ 1367635 w 6761480"/>
              <a:gd name="connsiteY126" fmla="*/ 2171501 h 6776340"/>
              <a:gd name="connsiteX127" fmla="*/ 1248370 w 6761480"/>
              <a:gd name="connsiteY127" fmla="*/ 3526421 h 6776340"/>
              <a:gd name="connsiteX128" fmla="*/ 3248641 w 6761480"/>
              <a:gd name="connsiteY128" fmla="*/ 5902645 h 6776340"/>
              <a:gd name="connsiteX129" fmla="*/ 4589668 w 6761480"/>
              <a:gd name="connsiteY129" fmla="*/ 5988882 h 6776340"/>
              <a:gd name="connsiteX130" fmla="*/ 5526884 w 6761480"/>
              <a:gd name="connsiteY130" fmla="*/ 5409775 h 6776340"/>
              <a:gd name="connsiteX131" fmla="*/ 5958868 w 6761480"/>
              <a:gd name="connsiteY131" fmla="*/ 4505551 h 6776340"/>
              <a:gd name="connsiteX132" fmla="*/ 5996725 w 6761480"/>
              <a:gd name="connsiteY132" fmla="*/ 3783640 h 6776340"/>
              <a:gd name="connsiteX133" fmla="*/ 5965029 w 6761480"/>
              <a:gd name="connsiteY133" fmla="*/ 3556265 h 6776340"/>
              <a:gd name="connsiteX134" fmla="*/ 5960728 w 6761480"/>
              <a:gd name="connsiteY134" fmla="*/ 3554483 h 6776340"/>
              <a:gd name="connsiteX135" fmla="*/ 5919426 w 6761480"/>
              <a:gd name="connsiteY135" fmla="*/ 3565762 h 6776340"/>
              <a:gd name="connsiteX136" fmla="*/ 5951355 w 6761480"/>
              <a:gd name="connsiteY136" fmla="*/ 3450256 h 6776340"/>
              <a:gd name="connsiteX137" fmla="*/ 6031178 w 6761480"/>
              <a:gd name="connsiteY137" fmla="*/ 3588738 h 6776340"/>
              <a:gd name="connsiteX138" fmla="*/ 5976676 w 6761480"/>
              <a:gd name="connsiteY138" fmla="*/ 3555859 h 6776340"/>
              <a:gd name="connsiteX139" fmla="*/ 5976246 w 6761480"/>
              <a:gd name="connsiteY139" fmla="*/ 3556037 h 6776340"/>
              <a:gd name="connsiteX140" fmla="*/ 6009227 w 6761480"/>
              <a:gd name="connsiteY140" fmla="*/ 3785548 h 6776340"/>
              <a:gd name="connsiteX141" fmla="*/ 5972954 w 6761480"/>
              <a:gd name="connsiteY141" fmla="*/ 4517196 h 6776340"/>
              <a:gd name="connsiteX142" fmla="*/ 5538466 w 6761480"/>
              <a:gd name="connsiteY142" fmla="*/ 5427715 h 6776340"/>
              <a:gd name="connsiteX143" fmla="*/ 4593737 w 6761480"/>
              <a:gd name="connsiteY143" fmla="*/ 6014375 h 6776340"/>
              <a:gd name="connsiteX144" fmla="*/ 3241130 w 6761480"/>
              <a:gd name="connsiteY144" fmla="*/ 5929397 h 6776340"/>
              <a:gd name="connsiteX145" fmla="*/ 1220510 w 6761480"/>
              <a:gd name="connsiteY145" fmla="*/ 3528939 h 6776340"/>
              <a:gd name="connsiteX146" fmla="*/ 1343531 w 6761480"/>
              <a:gd name="connsiteY146" fmla="*/ 2162374 h 6776340"/>
              <a:gd name="connsiteX147" fmla="*/ 1935653 w 6761480"/>
              <a:gd name="connsiteY147" fmla="*/ 1382817 h 6776340"/>
              <a:gd name="connsiteX148" fmla="*/ 2034374 w 6761480"/>
              <a:gd name="connsiteY148" fmla="*/ 1313168 h 6776340"/>
              <a:gd name="connsiteX149" fmla="*/ 2035264 w 6761480"/>
              <a:gd name="connsiteY149" fmla="*/ 1313636 h 6776340"/>
              <a:gd name="connsiteX150" fmla="*/ 2035905 w 6761480"/>
              <a:gd name="connsiteY150" fmla="*/ 1312088 h 6776340"/>
              <a:gd name="connsiteX151" fmla="*/ 2034374 w 6761480"/>
              <a:gd name="connsiteY151" fmla="*/ 1313168 h 6776340"/>
              <a:gd name="connsiteX152" fmla="*/ 1947056 w 6761480"/>
              <a:gd name="connsiteY152" fmla="*/ 1267277 h 6776340"/>
              <a:gd name="connsiteX153" fmla="*/ 2136127 w 6761480"/>
              <a:gd name="connsiteY153" fmla="*/ 1258149 h 6776340"/>
              <a:gd name="connsiteX154" fmla="*/ 3236702 w 6761480"/>
              <a:gd name="connsiteY154" fmla="*/ 1253409 h 6776340"/>
              <a:gd name="connsiteX155" fmla="*/ 3887541 w 6761480"/>
              <a:gd name="connsiteY155" fmla="*/ 1342173 h 6776340"/>
              <a:gd name="connsiteX156" fmla="*/ 4002808 w 6761480"/>
              <a:gd name="connsiteY156" fmla="*/ 1380534 h 6776340"/>
              <a:gd name="connsiteX157" fmla="*/ 4003578 w 6761480"/>
              <a:gd name="connsiteY157" fmla="*/ 1382580 h 6776340"/>
              <a:gd name="connsiteX158" fmla="*/ 4004230 w 6761480"/>
              <a:gd name="connsiteY158" fmla="*/ 1381007 h 6776340"/>
              <a:gd name="connsiteX159" fmla="*/ 4002808 w 6761480"/>
              <a:gd name="connsiteY159" fmla="*/ 1380534 h 6776340"/>
              <a:gd name="connsiteX160" fmla="*/ 3980195 w 6761480"/>
              <a:gd name="connsiteY160" fmla="*/ 1320466 h 6776340"/>
              <a:gd name="connsiteX161" fmla="*/ 4101965 w 6761480"/>
              <a:gd name="connsiteY161" fmla="*/ 1423384 h 6776340"/>
              <a:gd name="connsiteX162" fmla="*/ 3982700 w 6761480"/>
              <a:gd name="connsiteY162" fmla="*/ 1438491 h 6776340"/>
              <a:gd name="connsiteX163" fmla="*/ 4003104 w 6761480"/>
              <a:gd name="connsiteY163" fmla="*/ 1393244 h 6776340"/>
              <a:gd name="connsiteX164" fmla="*/ 4004287 w 6761480"/>
              <a:gd name="connsiteY164" fmla="*/ 1393636 h 6776340"/>
              <a:gd name="connsiteX165" fmla="*/ 4003636 w 6761480"/>
              <a:gd name="connsiteY165" fmla="*/ 1392064 h 6776340"/>
              <a:gd name="connsiteX166" fmla="*/ 4003104 w 6761480"/>
              <a:gd name="connsiteY166" fmla="*/ 1393244 h 6776340"/>
              <a:gd name="connsiteX167" fmla="*/ 3888483 w 6761480"/>
              <a:gd name="connsiteY167" fmla="*/ 1355281 h 6776340"/>
              <a:gd name="connsiteX168" fmla="*/ 2990703 w 6761480"/>
              <a:gd name="connsiteY168" fmla="*/ 1293714 h 6776340"/>
              <a:gd name="connsiteX169" fmla="*/ 2061312 w 6761480"/>
              <a:gd name="connsiteY169" fmla="*/ 1828443 h 6776340"/>
              <a:gd name="connsiteX170" fmla="*/ 1676284 w 6761480"/>
              <a:gd name="connsiteY170" fmla="*/ 3067857 h 6776340"/>
              <a:gd name="connsiteX171" fmla="*/ 2265722 w 6761480"/>
              <a:gd name="connsiteY171" fmla="*/ 4584234 h 6776340"/>
              <a:gd name="connsiteX172" fmla="*/ 3619583 w 6761480"/>
              <a:gd name="connsiteY172" fmla="*/ 5502621 h 6776340"/>
              <a:gd name="connsiteX173" fmla="*/ 4928994 w 6761480"/>
              <a:gd name="connsiteY173" fmla="*/ 5387115 h 6776340"/>
              <a:gd name="connsiteX174" fmla="*/ 5648966 w 6761480"/>
              <a:gd name="connsiteY174" fmla="*/ 4561573 h 6776340"/>
              <a:gd name="connsiteX175" fmla="*/ 5763205 w 6761480"/>
              <a:gd name="connsiteY175" fmla="*/ 3646163 h 6776340"/>
              <a:gd name="connsiteX176" fmla="*/ 5747424 w 6761480"/>
              <a:gd name="connsiteY176" fmla="*/ 3524548 h 6776340"/>
              <a:gd name="connsiteX177" fmla="*/ 5748357 w 6761480"/>
              <a:gd name="connsiteY177" fmla="*/ 3524334 h 6776340"/>
              <a:gd name="connsiteX178" fmla="*/ 5747342 w 6761480"/>
              <a:gd name="connsiteY178" fmla="*/ 3523913 h 6776340"/>
              <a:gd name="connsiteX179" fmla="*/ 5747424 w 6761480"/>
              <a:gd name="connsiteY179" fmla="*/ 3524548 h 6776340"/>
              <a:gd name="connsiteX180" fmla="*/ 5700930 w 6761480"/>
              <a:gd name="connsiteY180" fmla="*/ 3535233 h 6776340"/>
              <a:gd name="connsiteX181" fmla="*/ 5739119 w 6761480"/>
              <a:gd name="connsiteY181" fmla="*/ 3418468 h 6776340"/>
              <a:gd name="connsiteX182" fmla="*/ 5818003 w 6761480"/>
              <a:gd name="connsiteY182" fmla="*/ 3561985 h 6776340"/>
              <a:gd name="connsiteX183" fmla="*/ 5760509 w 6761480"/>
              <a:gd name="connsiteY183" fmla="*/ 3525675 h 6776340"/>
              <a:gd name="connsiteX184" fmla="*/ 5760127 w 6761480"/>
              <a:gd name="connsiteY184" fmla="*/ 3525833 h 6776340"/>
              <a:gd name="connsiteX185" fmla="*/ 5776440 w 6761480"/>
              <a:gd name="connsiteY185" fmla="*/ 3649679 h 6776340"/>
              <a:gd name="connsiteX186" fmla="*/ 5663053 w 6761480"/>
              <a:gd name="connsiteY186" fmla="*/ 4572904 h 6776340"/>
              <a:gd name="connsiteX187" fmla="*/ 4937759 w 6761480"/>
              <a:gd name="connsiteY187" fmla="*/ 5407257 h 6776340"/>
              <a:gd name="connsiteX188" fmla="*/ 3615827 w 6761480"/>
              <a:gd name="connsiteY188" fmla="*/ 5527800 h 6776340"/>
              <a:gd name="connsiteX189" fmla="*/ 2246627 w 6761480"/>
              <a:gd name="connsiteY189" fmla="*/ 4600915 h 6776340"/>
              <a:gd name="connsiteX190" fmla="*/ 1652180 w 6761480"/>
              <a:gd name="connsiteY190" fmla="*/ 3067857 h 6776340"/>
              <a:gd name="connsiteX191" fmla="*/ 2043470 w 6761480"/>
              <a:gd name="connsiteY191" fmla="*/ 1817113 h 6776340"/>
              <a:gd name="connsiteX192" fmla="*/ 2981938 w 6761480"/>
              <a:gd name="connsiteY192" fmla="*/ 1279866 h 6776340"/>
              <a:gd name="connsiteX193" fmla="*/ 3236702 w 6761480"/>
              <a:gd name="connsiteY193" fmla="*/ 1253409 h 6776340"/>
              <a:gd name="connsiteX194" fmla="*/ 2931227 w 6761480"/>
              <a:gd name="connsiteY194" fmla="*/ 1076549 h 6776340"/>
              <a:gd name="connsiteX195" fmla="*/ 3094943 w 6761480"/>
              <a:gd name="connsiteY195" fmla="*/ 1131313 h 6776340"/>
              <a:gd name="connsiteX196" fmla="*/ 3003539 w 6761480"/>
              <a:gd name="connsiteY196" fmla="*/ 1215031 h 6776340"/>
              <a:gd name="connsiteX197" fmla="*/ 2994665 w 6761480"/>
              <a:gd name="connsiteY197" fmla="*/ 1150900 h 6776340"/>
              <a:gd name="connsiteX198" fmla="*/ 2885088 w 6761480"/>
              <a:gd name="connsiteY198" fmla="*/ 1166387 h 6776340"/>
              <a:gd name="connsiteX199" fmla="*/ 2103259 w 6761480"/>
              <a:gd name="connsiteY199" fmla="*/ 1517488 h 6776340"/>
              <a:gd name="connsiteX200" fmla="*/ 1511316 w 6761480"/>
              <a:gd name="connsiteY200" fmla="*/ 2462313 h 6776340"/>
              <a:gd name="connsiteX201" fmla="*/ 1591452 w 6761480"/>
              <a:gd name="connsiteY201" fmla="*/ 3855315 h 6776340"/>
              <a:gd name="connsiteX202" fmla="*/ 2495487 w 6761480"/>
              <a:gd name="connsiteY202" fmla="*/ 5169950 h 6776340"/>
              <a:gd name="connsiteX203" fmla="*/ 3838079 w 6761480"/>
              <a:gd name="connsiteY203" fmla="*/ 5790915 h 6776340"/>
              <a:gd name="connsiteX204" fmla="*/ 5019147 w 6761480"/>
              <a:gd name="connsiteY204" fmla="*/ 5577527 h 6776340"/>
              <a:gd name="connsiteX205" fmla="*/ 5706251 w 6761480"/>
              <a:gd name="connsiteY205" fmla="*/ 4819339 h 6776340"/>
              <a:gd name="connsiteX206" fmla="*/ 5887482 w 6761480"/>
              <a:gd name="connsiteY206" fmla="*/ 4115264 h 6776340"/>
              <a:gd name="connsiteX207" fmla="*/ 5891349 w 6761480"/>
              <a:gd name="connsiteY207" fmla="*/ 3878618 h 6776340"/>
              <a:gd name="connsiteX208" fmla="*/ 5893101 w 6761480"/>
              <a:gd name="connsiteY208" fmla="*/ 3878544 h 6776340"/>
              <a:gd name="connsiteX209" fmla="*/ 5891417 w 6761480"/>
              <a:gd name="connsiteY209" fmla="*/ 3874479 h 6776340"/>
              <a:gd name="connsiteX210" fmla="*/ 5891349 w 6761480"/>
              <a:gd name="connsiteY210" fmla="*/ 3878618 h 6776340"/>
              <a:gd name="connsiteX211" fmla="*/ 5839603 w 6761480"/>
              <a:gd name="connsiteY211" fmla="*/ 3880809 h 6776340"/>
              <a:gd name="connsiteX212" fmla="*/ 5894070 w 6761480"/>
              <a:gd name="connsiteY212" fmla="*/ 3774115 h 6776340"/>
              <a:gd name="connsiteX213" fmla="*/ 5960120 w 6761480"/>
              <a:gd name="connsiteY213" fmla="*/ 3928963 h 6776340"/>
              <a:gd name="connsiteX214" fmla="*/ 5905767 w 6761480"/>
              <a:gd name="connsiteY214" fmla="*/ 3883843 h 6776340"/>
              <a:gd name="connsiteX215" fmla="*/ 5903872 w 6761480"/>
              <a:gd name="connsiteY215" fmla="*/ 3884628 h 6776340"/>
              <a:gd name="connsiteX216" fmla="*/ 5900179 w 6761480"/>
              <a:gd name="connsiteY216" fmla="*/ 4122498 h 6776340"/>
              <a:gd name="connsiteX217" fmla="*/ 5718772 w 6761480"/>
              <a:gd name="connsiteY217" fmla="*/ 4831928 h 6776340"/>
              <a:gd name="connsiteX218" fmla="*/ 5027912 w 6761480"/>
              <a:gd name="connsiteY218" fmla="*/ 5598929 h 6776340"/>
              <a:gd name="connsiteX219" fmla="*/ 3836514 w 6761480"/>
              <a:gd name="connsiteY219" fmla="*/ 5816094 h 6776340"/>
              <a:gd name="connsiteX220" fmla="*/ 2478896 w 6761480"/>
              <a:gd name="connsiteY220" fmla="*/ 5190093 h 6776340"/>
              <a:gd name="connsiteX221" fmla="*/ 1565784 w 6761480"/>
              <a:gd name="connsiteY221" fmla="*/ 3861610 h 6776340"/>
              <a:gd name="connsiteX222" fmla="*/ 1487213 w 6761480"/>
              <a:gd name="connsiteY222" fmla="*/ 2456018 h 6776340"/>
              <a:gd name="connsiteX223" fmla="*/ 2087920 w 6761480"/>
              <a:gd name="connsiteY223" fmla="*/ 1503325 h 6776340"/>
              <a:gd name="connsiteX224" fmla="*/ 2876635 w 6761480"/>
              <a:gd name="connsiteY224" fmla="*/ 1152526 h 6776340"/>
              <a:gd name="connsiteX225" fmla="*/ 2988108 w 6761480"/>
              <a:gd name="connsiteY225" fmla="*/ 1136901 h 6776340"/>
              <a:gd name="connsiteX226" fmla="*/ 2989747 w 6761480"/>
              <a:gd name="connsiteY226" fmla="*/ 1138638 h 6776340"/>
              <a:gd name="connsiteX227" fmla="*/ 2989613 w 6761480"/>
              <a:gd name="connsiteY227" fmla="*/ 1138319 h 6776340"/>
              <a:gd name="connsiteX228" fmla="*/ 2990330 w 6761480"/>
              <a:gd name="connsiteY228" fmla="*/ 1136590 h 6776340"/>
              <a:gd name="connsiteX229" fmla="*/ 2988108 w 6761480"/>
              <a:gd name="connsiteY229" fmla="*/ 1136901 h 6776340"/>
              <a:gd name="connsiteX230" fmla="*/ 2143640 w 6761480"/>
              <a:gd name="connsiteY230" fmla="*/ 968596 h 6776340"/>
              <a:gd name="connsiteX231" fmla="*/ 2329269 w 6761480"/>
              <a:gd name="connsiteY231" fmla="*/ 989054 h 6776340"/>
              <a:gd name="connsiteX232" fmla="*/ 2263218 w 6761480"/>
              <a:gd name="connsiteY232" fmla="*/ 1105819 h 6776340"/>
              <a:gd name="connsiteX233" fmla="*/ 2232102 w 6761480"/>
              <a:gd name="connsiteY233" fmla="*/ 1034718 h 6776340"/>
              <a:gd name="connsiteX234" fmla="*/ 2236314 w 6761480"/>
              <a:gd name="connsiteY234" fmla="*/ 1032885 h 6776340"/>
              <a:gd name="connsiteX235" fmla="*/ 2233983 w 6761480"/>
              <a:gd name="connsiteY235" fmla="*/ 1033850 h 6776340"/>
              <a:gd name="connsiteX236" fmla="*/ 2231222 w 6761480"/>
              <a:gd name="connsiteY236" fmla="*/ 1032706 h 6776340"/>
              <a:gd name="connsiteX237" fmla="*/ 2232102 w 6761480"/>
              <a:gd name="connsiteY237" fmla="*/ 1034718 h 6776340"/>
              <a:gd name="connsiteX238" fmla="*/ 2111684 w 6761480"/>
              <a:gd name="connsiteY238" fmla="*/ 1087132 h 6776340"/>
              <a:gd name="connsiteX239" fmla="*/ 1331010 w 6761480"/>
              <a:gd name="connsiteY239" fmla="*/ 1762350 h 6776340"/>
              <a:gd name="connsiteX240" fmla="*/ 952555 w 6761480"/>
              <a:gd name="connsiteY240" fmla="*/ 3150632 h 6776340"/>
              <a:gd name="connsiteX241" fmla="*/ 1507560 w 6761480"/>
              <a:gd name="connsiteY241" fmla="*/ 4833187 h 6776340"/>
              <a:gd name="connsiteX242" fmla="*/ 2899298 w 6761480"/>
              <a:gd name="connsiteY242" fmla="*/ 6044904 h 6776340"/>
              <a:gd name="connsiteX243" fmla="*/ 4451308 w 6761480"/>
              <a:gd name="connsiteY243" fmla="*/ 6264587 h 6776340"/>
              <a:gd name="connsiteX244" fmla="*/ 5557561 w 6761480"/>
              <a:gd name="connsiteY244" fmla="*/ 5657469 h 6776340"/>
              <a:gd name="connsiteX245" fmla="*/ 6065611 w 6761480"/>
              <a:gd name="connsiteY245" fmla="*/ 4656622 h 6776340"/>
              <a:gd name="connsiteX246" fmla="*/ 6111392 w 6761480"/>
              <a:gd name="connsiteY246" fmla="*/ 3856550 h 6776340"/>
              <a:gd name="connsiteX247" fmla="*/ 6076241 w 6761480"/>
              <a:gd name="connsiteY247" fmla="*/ 3598641 h 6776340"/>
              <a:gd name="connsiteX248" fmla="*/ 6078930 w 6761480"/>
              <a:gd name="connsiteY248" fmla="*/ 3597974 h 6776340"/>
              <a:gd name="connsiteX249" fmla="*/ 6077344 w 6761480"/>
              <a:gd name="connsiteY249" fmla="*/ 3597317 h 6776340"/>
              <a:gd name="connsiteX250" fmla="*/ 6075431 w 6761480"/>
              <a:gd name="connsiteY250" fmla="*/ 3592700 h 6776340"/>
              <a:gd name="connsiteX251" fmla="*/ 6076241 w 6761480"/>
              <a:gd name="connsiteY251" fmla="*/ 3598641 h 6776340"/>
              <a:gd name="connsiteX252" fmla="*/ 6029926 w 6761480"/>
              <a:gd name="connsiteY252" fmla="*/ 3610139 h 6776340"/>
              <a:gd name="connsiteX253" fmla="*/ 6061855 w 6761480"/>
              <a:gd name="connsiteY253" fmla="*/ 3495892 h 6776340"/>
              <a:gd name="connsiteX254" fmla="*/ 6140426 w 6761480"/>
              <a:gd name="connsiteY254" fmla="*/ 3635633 h 6776340"/>
              <a:gd name="connsiteX255" fmla="*/ 6088005 w 6761480"/>
              <a:gd name="connsiteY255" fmla="*/ 3602243 h 6776340"/>
              <a:gd name="connsiteX256" fmla="*/ 6087834 w 6761480"/>
              <a:gd name="connsiteY256" fmla="*/ 3601006 h 6776340"/>
              <a:gd name="connsiteX257" fmla="*/ 6087042 w 6761480"/>
              <a:gd name="connsiteY257" fmla="*/ 3601334 h 6776340"/>
              <a:gd name="connsiteX258" fmla="*/ 6085715 w 6761480"/>
              <a:gd name="connsiteY258" fmla="*/ 3600784 h 6776340"/>
              <a:gd name="connsiteX259" fmla="*/ 6088005 w 6761480"/>
              <a:gd name="connsiteY259" fmla="*/ 3602243 h 6776340"/>
              <a:gd name="connsiteX260" fmla="*/ 6123869 w 6761480"/>
              <a:gd name="connsiteY260" fmla="*/ 3860961 h 6776340"/>
              <a:gd name="connsiteX261" fmla="*/ 6078133 w 6761480"/>
              <a:gd name="connsiteY261" fmla="*/ 4667008 h 6776340"/>
              <a:gd name="connsiteX262" fmla="*/ 5568830 w 6761480"/>
              <a:gd name="connsiteY262" fmla="*/ 5676668 h 6776340"/>
              <a:gd name="connsiteX263" fmla="*/ 4455064 w 6761480"/>
              <a:gd name="connsiteY263" fmla="*/ 6292598 h 6776340"/>
              <a:gd name="connsiteX264" fmla="*/ 2888031 w 6761480"/>
              <a:gd name="connsiteY264" fmla="*/ 6074174 h 6776340"/>
              <a:gd name="connsiteX265" fmla="*/ 1482204 w 6761480"/>
              <a:gd name="connsiteY265" fmla="*/ 4851127 h 6776340"/>
              <a:gd name="connsiteX266" fmla="*/ 923443 w 6761480"/>
              <a:gd name="connsiteY266" fmla="*/ 3151890 h 6776340"/>
              <a:gd name="connsiteX267" fmla="*/ 1309411 w 6761480"/>
              <a:gd name="connsiteY267" fmla="*/ 1752278 h 6776340"/>
              <a:gd name="connsiteX268" fmla="*/ 2097908 w 6761480"/>
              <a:gd name="connsiteY268" fmla="*/ 1073394 h 6776340"/>
              <a:gd name="connsiteX269" fmla="*/ 2219486 w 6761480"/>
              <a:gd name="connsiteY269" fmla="*/ 1020743 h 6776340"/>
              <a:gd name="connsiteX270" fmla="*/ 2220931 w 6761480"/>
              <a:gd name="connsiteY270" fmla="*/ 1021737 h 6776340"/>
              <a:gd name="connsiteX271" fmla="*/ 2220363 w 6761480"/>
              <a:gd name="connsiteY271" fmla="*/ 1020364 h 6776340"/>
              <a:gd name="connsiteX272" fmla="*/ 2219486 w 6761480"/>
              <a:gd name="connsiteY272" fmla="*/ 1020743 h 6776340"/>
              <a:gd name="connsiteX273" fmla="*/ 3122802 w 6761480"/>
              <a:gd name="connsiteY273" fmla="*/ 691947 h 6776340"/>
              <a:gd name="connsiteX274" fmla="*/ 3272744 w 6761480"/>
              <a:gd name="connsiteY274" fmla="*/ 766853 h 6776340"/>
              <a:gd name="connsiteX275" fmla="*/ 3170072 w 6761480"/>
              <a:gd name="connsiteY275" fmla="*/ 820043 h 6776340"/>
              <a:gd name="connsiteX276" fmla="*/ 3172125 w 6761480"/>
              <a:gd name="connsiteY276" fmla="*/ 769175 h 6776340"/>
              <a:gd name="connsiteX277" fmla="*/ 3172023 w 6761480"/>
              <a:gd name="connsiteY277" fmla="*/ 769133 h 6776340"/>
              <a:gd name="connsiteX278" fmla="*/ 3170679 w 6761480"/>
              <a:gd name="connsiteY278" fmla="*/ 765893 h 6776340"/>
              <a:gd name="connsiteX279" fmla="*/ 3030241 w 6761480"/>
              <a:gd name="connsiteY279" fmla="*/ 757282 h 6776340"/>
              <a:gd name="connsiteX280" fmla="*/ 1978672 w 6761480"/>
              <a:gd name="connsiteY280" fmla="*/ 962302 h 6776340"/>
              <a:gd name="connsiteX281" fmla="*/ 975406 w 6761480"/>
              <a:gd name="connsiteY281" fmla="*/ 1914995 h 6776340"/>
              <a:gd name="connsiteX282" fmla="*/ 732807 w 6761480"/>
              <a:gd name="connsiteY282" fmla="*/ 3654831 h 6776340"/>
              <a:gd name="connsiteX283" fmla="*/ 1716978 w 6761480"/>
              <a:gd name="connsiteY283" fmla="*/ 5545739 h 6776340"/>
              <a:gd name="connsiteX284" fmla="*/ 3515344 w 6761480"/>
              <a:gd name="connsiteY284" fmla="*/ 6528646 h 6776340"/>
              <a:gd name="connsiteX285" fmla="*/ 5125578 w 6761480"/>
              <a:gd name="connsiteY285" fmla="*/ 6268363 h 6776340"/>
              <a:gd name="connsiteX286" fmla="*/ 6017404 w 6761480"/>
              <a:gd name="connsiteY286" fmla="*/ 5261222 h 6776340"/>
              <a:gd name="connsiteX287" fmla="*/ 6233599 w 6761480"/>
              <a:gd name="connsiteY287" fmla="*/ 4201219 h 6776340"/>
              <a:gd name="connsiteX288" fmla="*/ 6229720 w 6761480"/>
              <a:gd name="connsiteY288" fmla="*/ 4057751 h 6776340"/>
              <a:gd name="connsiteX289" fmla="*/ 6182372 w 6761480"/>
              <a:gd name="connsiteY289" fmla="*/ 4059891 h 6776340"/>
              <a:gd name="connsiteX290" fmla="*/ 6233083 w 6761480"/>
              <a:gd name="connsiteY290" fmla="*/ 3954456 h 6776340"/>
              <a:gd name="connsiteX291" fmla="*/ 6296628 w 6761480"/>
              <a:gd name="connsiteY291" fmla="*/ 4108045 h 6776340"/>
              <a:gd name="connsiteX292" fmla="*/ 6241222 w 6761480"/>
              <a:gd name="connsiteY292" fmla="*/ 4060083 h 6776340"/>
              <a:gd name="connsiteX293" fmla="*/ 6241160 w 6761480"/>
              <a:gd name="connsiteY293" fmla="*/ 4057799 h 6776340"/>
              <a:gd name="connsiteX294" fmla="*/ 6239418 w 6761480"/>
              <a:gd name="connsiteY294" fmla="*/ 4058521 h 6776340"/>
              <a:gd name="connsiteX295" fmla="*/ 6245232 w 6761480"/>
              <a:gd name="connsiteY295" fmla="*/ 4207464 h 6776340"/>
              <a:gd name="connsiteX296" fmla="*/ 6028674 w 6761480"/>
              <a:gd name="connsiteY296" fmla="*/ 5275070 h 6776340"/>
              <a:gd name="connsiteX297" fmla="*/ 5132151 w 6761480"/>
              <a:gd name="connsiteY297" fmla="*/ 6292598 h 6776340"/>
              <a:gd name="connsiteX298" fmla="*/ 3511587 w 6761480"/>
              <a:gd name="connsiteY298" fmla="*/ 6557916 h 6776340"/>
              <a:gd name="connsiteX299" fmla="*/ 1696631 w 6761480"/>
              <a:gd name="connsiteY299" fmla="*/ 5567456 h 6776340"/>
              <a:gd name="connsiteX300" fmla="*/ 704947 w 6761480"/>
              <a:gd name="connsiteY300" fmla="*/ 3658608 h 6776340"/>
              <a:gd name="connsiteX301" fmla="*/ 952555 w 6761480"/>
              <a:gd name="connsiteY301" fmla="*/ 1904608 h 6776340"/>
              <a:gd name="connsiteX302" fmla="*/ 1965838 w 6761480"/>
              <a:gd name="connsiteY302" fmla="*/ 947195 h 6776340"/>
              <a:gd name="connsiteX303" fmla="*/ 2867457 w 6761480"/>
              <a:gd name="connsiteY303" fmla="*/ 742363 h 6776340"/>
              <a:gd name="connsiteX304" fmla="*/ 3024189 w 6761480"/>
              <a:gd name="connsiteY304" fmla="*/ 742717 h 6776340"/>
              <a:gd name="connsiteX305" fmla="*/ 3167903 w 6761480"/>
              <a:gd name="connsiteY305" fmla="*/ 751838 h 6776340"/>
              <a:gd name="connsiteX306" fmla="*/ 2233794 w 6761480"/>
              <a:gd name="connsiteY306" fmla="*/ 617041 h 6776340"/>
              <a:gd name="connsiteX307" fmla="*/ 2412847 w 6761480"/>
              <a:gd name="connsiteY307" fmla="*/ 658900 h 6776340"/>
              <a:gd name="connsiteX308" fmla="*/ 2330520 w 6761480"/>
              <a:gd name="connsiteY308" fmla="*/ 752690 h 6776340"/>
              <a:gd name="connsiteX309" fmla="*/ 2311469 w 6761480"/>
              <a:gd name="connsiteY309" fmla="*/ 687733 h 6776340"/>
              <a:gd name="connsiteX310" fmla="*/ 2312797 w 6761480"/>
              <a:gd name="connsiteY310" fmla="*/ 687417 h 6776340"/>
              <a:gd name="connsiteX311" fmla="*/ 2311180 w 6761480"/>
              <a:gd name="connsiteY311" fmla="*/ 686748 h 6776340"/>
              <a:gd name="connsiteX312" fmla="*/ 2311469 w 6761480"/>
              <a:gd name="connsiteY312" fmla="*/ 687733 h 6776340"/>
              <a:gd name="connsiteX313" fmla="*/ 2172801 w 6761480"/>
              <a:gd name="connsiteY313" fmla="*/ 720716 h 6776340"/>
              <a:gd name="connsiteX314" fmla="*/ 1214249 w 6761480"/>
              <a:gd name="connsiteY314" fmla="*/ 1244301 h 6776340"/>
              <a:gd name="connsiteX315" fmla="*/ 483947 w 6761480"/>
              <a:gd name="connsiteY315" fmla="*/ 2537219 h 6776340"/>
              <a:gd name="connsiteX316" fmla="*/ 641402 w 6761480"/>
              <a:gd name="connsiteY316" fmla="*/ 4403893 h 6776340"/>
              <a:gd name="connsiteX317" fmla="*/ 1901040 w 6761480"/>
              <a:gd name="connsiteY317" fmla="*/ 6110997 h 6776340"/>
              <a:gd name="connsiteX318" fmla="*/ 3299352 w 6761480"/>
              <a:gd name="connsiteY318" fmla="*/ 6775081 h 6776340"/>
              <a:gd name="connsiteX319" fmla="*/ 3157236 w 6761480"/>
              <a:gd name="connsiteY319" fmla="*/ 6775081 h 6776340"/>
              <a:gd name="connsiteX320" fmla="*/ 1882258 w 6761480"/>
              <a:gd name="connsiteY320" fmla="*/ 6137435 h 6776340"/>
              <a:gd name="connsiteX321" fmla="*/ 610725 w 6761480"/>
              <a:gd name="connsiteY321" fmla="*/ 4415538 h 6776340"/>
              <a:gd name="connsiteX322" fmla="*/ 454522 w 6761480"/>
              <a:gd name="connsiteY322" fmla="*/ 2532184 h 6776340"/>
              <a:gd name="connsiteX323" fmla="*/ 1193902 w 6761480"/>
              <a:gd name="connsiteY323" fmla="*/ 1231712 h 6776340"/>
              <a:gd name="connsiteX324" fmla="*/ 2161566 w 6761480"/>
              <a:gd name="connsiteY324" fmla="*/ 706569 h 6776340"/>
              <a:gd name="connsiteX325" fmla="*/ 2302016 w 6761480"/>
              <a:gd name="connsiteY325" fmla="*/ 673345 h 6776340"/>
              <a:gd name="connsiteX326" fmla="*/ 2303894 w 6761480"/>
              <a:gd name="connsiteY326" fmla="*/ 674895 h 6776340"/>
              <a:gd name="connsiteX327" fmla="*/ 2304810 w 6761480"/>
              <a:gd name="connsiteY327" fmla="*/ 672684 h 6776340"/>
              <a:gd name="connsiteX328" fmla="*/ 1569853 w 6761480"/>
              <a:gd name="connsiteY328" fmla="*/ 478559 h 6776340"/>
              <a:gd name="connsiteX329" fmla="*/ 1766437 w 6761480"/>
              <a:gd name="connsiteY329" fmla="*/ 501220 h 6776340"/>
              <a:gd name="connsiteX330" fmla="*/ 1696631 w 6761480"/>
              <a:gd name="connsiteY330" fmla="*/ 617041 h 6776340"/>
              <a:gd name="connsiteX331" fmla="*/ 1664270 w 6761480"/>
              <a:gd name="connsiteY331" fmla="*/ 547240 h 6776340"/>
              <a:gd name="connsiteX332" fmla="*/ 1665289 w 6761480"/>
              <a:gd name="connsiteY332" fmla="*/ 546848 h 6776340"/>
              <a:gd name="connsiteX333" fmla="*/ 1663803 w 6761480"/>
              <a:gd name="connsiteY333" fmla="*/ 546232 h 6776340"/>
              <a:gd name="connsiteX334" fmla="*/ 1664270 w 6761480"/>
              <a:gd name="connsiteY334" fmla="*/ 547240 h 6776340"/>
              <a:gd name="connsiteX335" fmla="*/ 1515379 w 6761480"/>
              <a:gd name="connsiteY335" fmla="*/ 604535 h 6776340"/>
              <a:gd name="connsiteX336" fmla="*/ 521824 w 6761480"/>
              <a:gd name="connsiteY336" fmla="*/ 1328020 h 6776340"/>
              <a:gd name="connsiteX337" fmla="*/ 0 w 6761480"/>
              <a:gd name="connsiteY337" fmla="*/ 2248925 h 6776340"/>
              <a:gd name="connsiteX338" fmla="*/ 0 w 6761480"/>
              <a:gd name="connsiteY338" fmla="*/ 2161115 h 6776340"/>
              <a:gd name="connsiteX339" fmla="*/ 1252 w 6761480"/>
              <a:gd name="connsiteY339" fmla="*/ 2161115 h 6776340"/>
              <a:gd name="connsiteX340" fmla="*/ 498972 w 6761480"/>
              <a:gd name="connsiteY340" fmla="*/ 1316690 h 6776340"/>
              <a:gd name="connsiteX341" fmla="*/ 1501760 w 6761480"/>
              <a:gd name="connsiteY341" fmla="*/ 590081 h 6776340"/>
              <a:gd name="connsiteX342" fmla="*/ 1652156 w 6761480"/>
              <a:gd name="connsiteY342" fmla="*/ 532864 h 6776340"/>
              <a:gd name="connsiteX343" fmla="*/ 1653585 w 6761480"/>
              <a:gd name="connsiteY343" fmla="*/ 533807 h 6776340"/>
              <a:gd name="connsiteX344" fmla="*/ 1654316 w 6761480"/>
              <a:gd name="connsiteY344" fmla="*/ 532042 h 6776340"/>
              <a:gd name="connsiteX345" fmla="*/ 1652156 w 6761480"/>
              <a:gd name="connsiteY345" fmla="*/ 532864 h 6776340"/>
              <a:gd name="connsiteX346" fmla="*/ 2350867 w 6761480"/>
              <a:gd name="connsiteY346" fmla="*/ 454325 h 6776340"/>
              <a:gd name="connsiteX347" fmla="*/ 2523347 w 6761480"/>
              <a:gd name="connsiteY347" fmla="*/ 506570 h 6776340"/>
              <a:gd name="connsiteX348" fmla="*/ 2434446 w 6761480"/>
              <a:gd name="connsiteY348" fmla="*/ 587771 h 6776340"/>
              <a:gd name="connsiteX349" fmla="*/ 2420975 w 6761480"/>
              <a:gd name="connsiteY349" fmla="*/ 525119 h 6776340"/>
              <a:gd name="connsiteX350" fmla="*/ 2421313 w 6761480"/>
              <a:gd name="connsiteY350" fmla="*/ 525070 h 6776340"/>
              <a:gd name="connsiteX351" fmla="*/ 2420928 w 6761480"/>
              <a:gd name="connsiteY351" fmla="*/ 524910 h 6776340"/>
              <a:gd name="connsiteX352" fmla="*/ 2420975 w 6761480"/>
              <a:gd name="connsiteY352" fmla="*/ 525119 h 6776340"/>
              <a:gd name="connsiteX353" fmla="*/ 2258839 w 6761480"/>
              <a:gd name="connsiteY353" fmla="*/ 548648 h 6776340"/>
              <a:gd name="connsiteX354" fmla="*/ 1125348 w 6761480"/>
              <a:gd name="connsiteY354" fmla="*/ 1050112 h 6776340"/>
              <a:gd name="connsiteX355" fmla="*/ 217244 w 6761480"/>
              <a:gd name="connsiteY355" fmla="*/ 2492842 h 6776340"/>
              <a:gd name="connsiteX356" fmla="*/ 422906 w 6761480"/>
              <a:gd name="connsiteY356" fmla="*/ 4684633 h 6776340"/>
              <a:gd name="connsiteX357" fmla="*/ 2023123 w 6761480"/>
              <a:gd name="connsiteY357" fmla="*/ 6580892 h 6776340"/>
              <a:gd name="connsiteX358" fmla="*/ 2365892 w 6761480"/>
              <a:gd name="connsiteY358" fmla="*/ 6775081 h 6776340"/>
              <a:gd name="connsiteX359" fmla="*/ 2288574 w 6761480"/>
              <a:gd name="connsiteY359" fmla="*/ 6775081 h 6776340"/>
              <a:gd name="connsiteX360" fmla="*/ 2005280 w 6761480"/>
              <a:gd name="connsiteY360" fmla="*/ 6611106 h 6776340"/>
              <a:gd name="connsiteX361" fmla="*/ 391289 w 6761480"/>
              <a:gd name="connsiteY361" fmla="*/ 4698796 h 6776340"/>
              <a:gd name="connsiteX362" fmla="*/ 186567 w 6761480"/>
              <a:gd name="connsiteY362" fmla="*/ 2488750 h 6776340"/>
              <a:gd name="connsiteX363" fmla="*/ 1106253 w 6761480"/>
              <a:gd name="connsiteY363" fmla="*/ 1037208 h 6776340"/>
              <a:gd name="connsiteX364" fmla="*/ 2248855 w 6761480"/>
              <a:gd name="connsiteY364" fmla="*/ 534350 h 6776340"/>
              <a:gd name="connsiteX365" fmla="*/ 2412175 w 6761480"/>
              <a:gd name="connsiteY365" fmla="*/ 511182 h 6776340"/>
              <a:gd name="connsiteX366" fmla="*/ 2413618 w 6761480"/>
              <a:gd name="connsiteY366" fmla="*/ 512520 h 6776340"/>
              <a:gd name="connsiteX367" fmla="*/ 2414296 w 6761480"/>
              <a:gd name="connsiteY367" fmla="*/ 510881 h 6776340"/>
              <a:gd name="connsiteX368" fmla="*/ 2412175 w 6761480"/>
              <a:gd name="connsiteY368" fmla="*/ 511182 h 6776340"/>
              <a:gd name="connsiteX369" fmla="*/ 2706471 w 6761480"/>
              <a:gd name="connsiteY369" fmla="*/ 194042 h 6776340"/>
              <a:gd name="connsiteX370" fmla="*/ 2862673 w 6761480"/>
              <a:gd name="connsiteY370" fmla="*/ 266430 h 6776340"/>
              <a:gd name="connsiteX371" fmla="*/ 2760938 w 6761480"/>
              <a:gd name="connsiteY371" fmla="*/ 319620 h 6776340"/>
              <a:gd name="connsiteX372" fmla="*/ 2759868 w 6761480"/>
              <a:gd name="connsiteY372" fmla="*/ 267724 h 6776340"/>
              <a:gd name="connsiteX373" fmla="*/ 2759125 w 6761480"/>
              <a:gd name="connsiteY373" fmla="*/ 267416 h 6776340"/>
              <a:gd name="connsiteX374" fmla="*/ 2758932 w 6761480"/>
              <a:gd name="connsiteY374" fmla="*/ 266947 h 6776340"/>
              <a:gd name="connsiteX375" fmla="*/ 2609322 w 6761480"/>
              <a:gd name="connsiteY375" fmla="*/ 259473 h 6776340"/>
              <a:gd name="connsiteX376" fmla="*/ 1482204 w 6761480"/>
              <a:gd name="connsiteY376" fmla="*/ 436700 h 6776340"/>
              <a:gd name="connsiteX377" fmla="*/ 255121 w 6761480"/>
              <a:gd name="connsiteY377" fmla="*/ 1277348 h 6776340"/>
              <a:gd name="connsiteX378" fmla="*/ 1252 w 6761480"/>
              <a:gd name="connsiteY378" fmla="*/ 1625441 h 6776340"/>
              <a:gd name="connsiteX379" fmla="*/ 1252 w 6761480"/>
              <a:gd name="connsiteY379" fmla="*/ 1573196 h 6776340"/>
              <a:gd name="connsiteX380" fmla="*/ 231017 w 6761480"/>
              <a:gd name="connsiteY380" fmla="*/ 1266018 h 6776340"/>
              <a:gd name="connsiteX381" fmla="*/ 1468118 w 6761480"/>
              <a:gd name="connsiteY381" fmla="*/ 422537 h 6776340"/>
              <a:gd name="connsiteX382" fmla="*/ 2436647 w 6761480"/>
              <a:gd name="connsiteY382" fmla="*/ 246253 h 6776340"/>
              <a:gd name="connsiteX383" fmla="*/ 2601914 w 6761480"/>
              <a:gd name="connsiteY383" fmla="*/ 246455 h 6776340"/>
              <a:gd name="connsiteX384" fmla="*/ 2756112 w 6761480"/>
              <a:gd name="connsiteY384" fmla="*/ 254520 h 6776340"/>
              <a:gd name="connsiteX385" fmla="*/ 2756326 w 6761480"/>
              <a:gd name="connsiteY385" fmla="*/ 254780 h 6776340"/>
              <a:gd name="connsiteX386" fmla="*/ 2756425 w 6761480"/>
              <a:gd name="connsiteY386" fmla="*/ 254537 h 6776340"/>
              <a:gd name="connsiteX387" fmla="*/ 2756112 w 6761480"/>
              <a:gd name="connsiteY387" fmla="*/ 254520 h 6776340"/>
              <a:gd name="connsiteX388" fmla="*/ 1577366 w 6761480"/>
              <a:gd name="connsiteY388" fmla="*/ 148405 h 6776340"/>
              <a:gd name="connsiteX389" fmla="*/ 1770506 w 6761480"/>
              <a:gd name="connsiteY389" fmla="*/ 186488 h 6776340"/>
              <a:gd name="connsiteX390" fmla="*/ 1689118 w 6761480"/>
              <a:gd name="connsiteY390" fmla="*/ 285314 h 6776340"/>
              <a:gd name="connsiteX391" fmla="*/ 1664706 w 6761480"/>
              <a:gd name="connsiteY391" fmla="*/ 219678 h 6776340"/>
              <a:gd name="connsiteX392" fmla="*/ 1668138 w 6761480"/>
              <a:gd name="connsiteY392" fmla="*/ 218818 h 6776340"/>
              <a:gd name="connsiteX393" fmla="*/ 1502526 w 6761480"/>
              <a:gd name="connsiteY393" fmla="*/ 260304 h 6776340"/>
              <a:gd name="connsiteX394" fmla="*/ 356856 w 6761480"/>
              <a:gd name="connsiteY394" fmla="*/ 855608 h 6776340"/>
              <a:gd name="connsiteX395" fmla="*/ 1252 w 6761480"/>
              <a:gd name="connsiteY395" fmla="*/ 1201183 h 6776340"/>
              <a:gd name="connsiteX396" fmla="*/ 1252 w 6761480"/>
              <a:gd name="connsiteY396" fmla="*/ 1161842 h 6776340"/>
              <a:gd name="connsiteX397" fmla="*/ 335257 w 6761480"/>
              <a:gd name="connsiteY397" fmla="*/ 843018 h 6776340"/>
              <a:gd name="connsiteX398" fmla="*/ 1490051 w 6761480"/>
              <a:gd name="connsiteY398" fmla="*/ 246248 h 6776340"/>
              <a:gd name="connsiteX399" fmla="*/ 1654245 w 6761480"/>
              <a:gd name="connsiteY399" fmla="*/ 205224 h 6776340"/>
              <a:gd name="connsiteX400" fmla="*/ 1655226 w 6761480"/>
              <a:gd name="connsiteY400" fmla="*/ 205949 h 6776340"/>
              <a:gd name="connsiteX401" fmla="*/ 1654969 w 6761480"/>
              <a:gd name="connsiteY401" fmla="*/ 205329 h 6776340"/>
              <a:gd name="connsiteX402" fmla="*/ 1655101 w 6761480"/>
              <a:gd name="connsiteY402" fmla="*/ 205010 h 6776340"/>
              <a:gd name="connsiteX403" fmla="*/ 1654245 w 6761480"/>
              <a:gd name="connsiteY403" fmla="*/ 205224 h 6776340"/>
              <a:gd name="connsiteX404" fmla="*/ 2251163 w 6761480"/>
              <a:gd name="connsiteY404" fmla="*/ 137 h 6776340"/>
              <a:gd name="connsiteX405" fmla="*/ 3337589 w 6761480"/>
              <a:gd name="connsiteY405" fmla="*/ 142529 h 6776340"/>
              <a:gd name="connsiteX406" fmla="*/ 3500697 w 6761480"/>
              <a:gd name="connsiteY406" fmla="*/ 190472 h 6776340"/>
              <a:gd name="connsiteX407" fmla="*/ 3500819 w 6761480"/>
              <a:gd name="connsiteY407" fmla="*/ 190693 h 6776340"/>
              <a:gd name="connsiteX408" fmla="*/ 3500887 w 6761480"/>
              <a:gd name="connsiteY408" fmla="*/ 190528 h 6776340"/>
              <a:gd name="connsiteX409" fmla="*/ 3500697 w 6761480"/>
              <a:gd name="connsiteY409" fmla="*/ 190472 h 6776340"/>
              <a:gd name="connsiteX410" fmla="*/ 3470893 w 6761480"/>
              <a:gd name="connsiteY410" fmla="*/ 136760 h 6776340"/>
              <a:gd name="connsiteX411" fmla="*/ 3596732 w 6761480"/>
              <a:gd name="connsiteY411" fmla="*/ 225829 h 6776340"/>
              <a:gd name="connsiteX412" fmla="*/ 3489988 w 6761480"/>
              <a:gd name="connsiteY412" fmla="*/ 242196 h 6776340"/>
              <a:gd name="connsiteX413" fmla="*/ 3502515 w 6761480"/>
              <a:gd name="connsiteY413" fmla="*/ 201613 h 6776340"/>
              <a:gd name="connsiteX414" fmla="*/ 3340978 w 6761480"/>
              <a:gd name="connsiteY414" fmla="*/ 154278 h 6776340"/>
              <a:gd name="connsiteX415" fmla="*/ 2077590 w 6761480"/>
              <a:gd name="connsiteY415" fmla="*/ 19995 h 6776340"/>
              <a:gd name="connsiteX416" fmla="*/ 503042 w 6761480"/>
              <a:gd name="connsiteY416" fmla="*/ 494925 h 6776340"/>
              <a:gd name="connsiteX417" fmla="*/ 1252 w 6761480"/>
              <a:gd name="connsiteY417" fmla="*/ 860643 h 6776340"/>
              <a:gd name="connsiteX418" fmla="*/ 1252 w 6761480"/>
              <a:gd name="connsiteY418" fmla="*/ 826338 h 6776340"/>
              <a:gd name="connsiteX419" fmla="*/ 483947 w 6761480"/>
              <a:gd name="connsiteY419" fmla="*/ 479818 h 6776340"/>
              <a:gd name="connsiteX420" fmla="*/ 2068825 w 6761480"/>
              <a:gd name="connsiteY420" fmla="*/ 6147 h 6776340"/>
              <a:gd name="connsiteX421" fmla="*/ 2251163 w 6761480"/>
              <a:gd name="connsiteY421" fmla="*/ 137 h 6776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Lst>
            <a:rect l="l" t="t" r="r" b="b"/>
            <a:pathLst>
              <a:path w="6761480" h="6776340">
                <a:moveTo>
                  <a:pt x="4497011" y="6773822"/>
                </a:moveTo>
                <a:lnTo>
                  <a:pt x="4501642" y="6773822"/>
                </a:lnTo>
                <a:lnTo>
                  <a:pt x="4497011" y="6775081"/>
                </a:lnTo>
                <a:close/>
                <a:moveTo>
                  <a:pt x="1252" y="6753365"/>
                </a:moveTo>
                <a:cubicBezTo>
                  <a:pt x="7513" y="6761233"/>
                  <a:pt x="14087" y="6767528"/>
                  <a:pt x="19095" y="6775081"/>
                </a:cubicBezTo>
                <a:lnTo>
                  <a:pt x="1252" y="6775081"/>
                </a:lnTo>
                <a:close/>
                <a:moveTo>
                  <a:pt x="6600269" y="6319035"/>
                </a:moveTo>
                <a:cubicBezTo>
                  <a:pt x="6593695" y="6378834"/>
                  <a:pt x="6591191" y="6465071"/>
                  <a:pt x="6599017" y="6532423"/>
                </a:cubicBezTo>
                <a:lnTo>
                  <a:pt x="6557645" y="6439524"/>
                </a:lnTo>
                <a:lnTo>
                  <a:pt x="6556433" y="6439022"/>
                </a:lnTo>
                <a:lnTo>
                  <a:pt x="6479087" y="6600995"/>
                </a:lnTo>
                <a:cubicBezTo>
                  <a:pt x="6448762" y="6659889"/>
                  <a:pt x="6416676" y="6717957"/>
                  <a:pt x="6383025" y="6775081"/>
                </a:cubicBezTo>
                <a:lnTo>
                  <a:pt x="6360174" y="6775081"/>
                </a:lnTo>
                <a:cubicBezTo>
                  <a:pt x="6395703" y="6715440"/>
                  <a:pt x="6429667" y="6654461"/>
                  <a:pt x="6461753" y="6592694"/>
                </a:cubicBezTo>
                <a:lnTo>
                  <a:pt x="6544320" y="6421628"/>
                </a:lnTo>
                <a:lnTo>
                  <a:pt x="6544854" y="6421998"/>
                </a:lnTo>
                <a:lnTo>
                  <a:pt x="6544525" y="6421204"/>
                </a:lnTo>
                <a:lnTo>
                  <a:pt x="6544320" y="6421628"/>
                </a:lnTo>
                <a:lnTo>
                  <a:pt x="6480691" y="6377575"/>
                </a:lnTo>
                <a:cubicBezTo>
                  <a:pt x="6520133" y="6373798"/>
                  <a:pt x="6568340" y="6347046"/>
                  <a:pt x="6600269" y="6319035"/>
                </a:cubicBezTo>
                <a:close/>
                <a:moveTo>
                  <a:pt x="1252" y="6096835"/>
                </a:moveTo>
                <a:cubicBezTo>
                  <a:pt x="169037" y="6338234"/>
                  <a:pt x="358108" y="6565470"/>
                  <a:pt x="567839" y="6775081"/>
                </a:cubicBezTo>
                <a:lnTo>
                  <a:pt x="567839" y="6776340"/>
                </a:lnTo>
                <a:lnTo>
                  <a:pt x="506798" y="6776340"/>
                </a:lnTo>
                <a:cubicBezTo>
                  <a:pt x="322736" y="6588445"/>
                  <a:pt x="152446" y="6385129"/>
                  <a:pt x="1252" y="6171741"/>
                </a:cubicBezTo>
                <a:close/>
                <a:moveTo>
                  <a:pt x="6421215" y="5928138"/>
                </a:moveTo>
                <a:cubicBezTo>
                  <a:pt x="6414641" y="5987623"/>
                  <a:pt x="6412137" y="6070082"/>
                  <a:pt x="6419963" y="6133658"/>
                </a:cubicBezTo>
                <a:lnTo>
                  <a:pt x="6377876" y="6043667"/>
                </a:lnTo>
                <a:lnTo>
                  <a:pt x="6378038" y="6043340"/>
                </a:lnTo>
                <a:lnTo>
                  <a:pt x="6377774" y="6043450"/>
                </a:lnTo>
                <a:lnTo>
                  <a:pt x="6377876" y="6043667"/>
                </a:lnTo>
                <a:lnTo>
                  <a:pt x="6287037" y="6226976"/>
                </a:lnTo>
                <a:cubicBezTo>
                  <a:pt x="6181433" y="6422247"/>
                  <a:pt x="6054655" y="6606542"/>
                  <a:pt x="5908156" y="6775081"/>
                </a:cubicBezTo>
                <a:lnTo>
                  <a:pt x="5877479" y="6775081"/>
                </a:lnTo>
                <a:cubicBezTo>
                  <a:pt x="6029847" y="6603710"/>
                  <a:pt x="6162318" y="6415874"/>
                  <a:pt x="6271591" y="6216354"/>
                </a:cubicBezTo>
                <a:lnTo>
                  <a:pt x="6363444" y="6032284"/>
                </a:lnTo>
                <a:lnTo>
                  <a:pt x="6362632" y="6030324"/>
                </a:lnTo>
                <a:lnTo>
                  <a:pt x="6363897" y="6027272"/>
                </a:lnTo>
                <a:lnTo>
                  <a:pt x="6301637" y="5986364"/>
                </a:lnTo>
                <a:cubicBezTo>
                  <a:pt x="6341079" y="5981328"/>
                  <a:pt x="6388034" y="5955835"/>
                  <a:pt x="6421215" y="5928138"/>
                </a:cubicBezTo>
                <a:close/>
                <a:moveTo>
                  <a:pt x="1252" y="5376728"/>
                </a:moveTo>
                <a:cubicBezTo>
                  <a:pt x="276720" y="5908940"/>
                  <a:pt x="663001" y="6387647"/>
                  <a:pt x="1127853" y="6775081"/>
                </a:cubicBezTo>
                <a:lnTo>
                  <a:pt x="1065559" y="6775081"/>
                </a:lnTo>
                <a:cubicBezTo>
                  <a:pt x="632324" y="6406845"/>
                  <a:pt x="267955" y="5958353"/>
                  <a:pt x="1252" y="5462021"/>
                </a:cubicBezTo>
                <a:close/>
                <a:moveTo>
                  <a:pt x="6729864" y="5362880"/>
                </a:moveTo>
                <a:cubicBezTo>
                  <a:pt x="6733620" y="5418588"/>
                  <a:pt x="6744890" y="5495068"/>
                  <a:pt x="6761480" y="5550775"/>
                </a:cubicBezTo>
                <a:lnTo>
                  <a:pt x="6712848" y="5477718"/>
                </a:lnTo>
                <a:lnTo>
                  <a:pt x="6676929" y="5639303"/>
                </a:lnTo>
                <a:cubicBezTo>
                  <a:pt x="6575662" y="6044643"/>
                  <a:pt x="6400398" y="6431670"/>
                  <a:pt x="6158269" y="6775081"/>
                </a:cubicBezTo>
                <a:lnTo>
                  <a:pt x="6131661" y="6775081"/>
                </a:lnTo>
                <a:cubicBezTo>
                  <a:pt x="6132913" y="6772563"/>
                  <a:pt x="6135417" y="6770046"/>
                  <a:pt x="6136669" y="6767528"/>
                </a:cubicBezTo>
                <a:cubicBezTo>
                  <a:pt x="6383456" y="6424116"/>
                  <a:pt x="6560020" y="6035885"/>
                  <a:pt x="6663217" y="5628557"/>
                </a:cubicBezTo>
                <a:lnTo>
                  <a:pt x="6698308" y="5473391"/>
                </a:lnTo>
                <a:lnTo>
                  <a:pt x="6698060" y="5473288"/>
                </a:lnTo>
                <a:lnTo>
                  <a:pt x="6694986" y="5465867"/>
                </a:lnTo>
                <a:lnTo>
                  <a:pt x="6643467" y="5446599"/>
                </a:lnTo>
                <a:cubicBezTo>
                  <a:pt x="6673831" y="5432751"/>
                  <a:pt x="6708265" y="5395927"/>
                  <a:pt x="6729864" y="5362880"/>
                </a:cubicBezTo>
                <a:close/>
                <a:moveTo>
                  <a:pt x="6572096" y="4541116"/>
                </a:moveTo>
                <a:cubicBezTo>
                  <a:pt x="6582426" y="4592102"/>
                  <a:pt x="6602773" y="4657881"/>
                  <a:pt x="6624372" y="4706350"/>
                </a:cubicBezTo>
                <a:lnTo>
                  <a:pt x="6574042" y="4651506"/>
                </a:lnTo>
                <a:lnTo>
                  <a:pt x="6574054" y="4651320"/>
                </a:lnTo>
                <a:lnTo>
                  <a:pt x="6573921" y="4651375"/>
                </a:lnTo>
                <a:cubicBezTo>
                  <a:pt x="6573961" y="4651419"/>
                  <a:pt x="6574002" y="4651462"/>
                  <a:pt x="6574042" y="4651506"/>
                </a:cubicBezTo>
                <a:lnTo>
                  <a:pt x="6564870" y="4796499"/>
                </a:lnTo>
                <a:cubicBezTo>
                  <a:pt x="6532503" y="5167058"/>
                  <a:pt x="6437493" y="5537045"/>
                  <a:pt x="6277534" y="5877152"/>
                </a:cubicBezTo>
                <a:cubicBezTo>
                  <a:pt x="6116322" y="6217692"/>
                  <a:pt x="5890314" y="6527387"/>
                  <a:pt x="5609524" y="6776340"/>
                </a:cubicBezTo>
                <a:lnTo>
                  <a:pt x="5572900" y="6776340"/>
                </a:lnTo>
                <a:lnTo>
                  <a:pt x="5572900" y="6775081"/>
                </a:lnTo>
                <a:cubicBezTo>
                  <a:pt x="5864958" y="6524870"/>
                  <a:pt x="6099732" y="6209823"/>
                  <a:pt x="6265012" y="5860786"/>
                </a:cubicBezTo>
                <a:cubicBezTo>
                  <a:pt x="6424971" y="5522882"/>
                  <a:pt x="6519742" y="5154857"/>
                  <a:pt x="6552049" y="4787495"/>
                </a:cubicBezTo>
                <a:lnTo>
                  <a:pt x="6560996" y="4647171"/>
                </a:lnTo>
                <a:lnTo>
                  <a:pt x="6559757" y="4644178"/>
                </a:lnTo>
                <a:lnTo>
                  <a:pt x="6510116" y="4637738"/>
                </a:lnTo>
                <a:cubicBezTo>
                  <a:pt x="6534219" y="4617281"/>
                  <a:pt x="6558323" y="4576680"/>
                  <a:pt x="6572096" y="4541116"/>
                </a:cubicBezTo>
                <a:close/>
                <a:moveTo>
                  <a:pt x="1252" y="4473763"/>
                </a:moveTo>
                <a:cubicBezTo>
                  <a:pt x="58537" y="4654104"/>
                  <a:pt x="128343" y="4834446"/>
                  <a:pt x="212235" y="5013528"/>
                </a:cubicBezTo>
                <a:cubicBezTo>
                  <a:pt x="549996" y="5731116"/>
                  <a:pt x="1078081" y="6352082"/>
                  <a:pt x="1714474" y="6776340"/>
                </a:cubicBezTo>
                <a:lnTo>
                  <a:pt x="1645920" y="6776340"/>
                </a:lnTo>
                <a:lnTo>
                  <a:pt x="1645920" y="6775081"/>
                </a:lnTo>
                <a:cubicBezTo>
                  <a:pt x="1024865" y="6348305"/>
                  <a:pt x="509302" y="5734893"/>
                  <a:pt x="177802" y="5028950"/>
                </a:cubicBezTo>
                <a:cubicBezTo>
                  <a:pt x="110500" y="4884173"/>
                  <a:pt x="50711" y="4736879"/>
                  <a:pt x="1252" y="4590843"/>
                </a:cubicBezTo>
                <a:close/>
                <a:moveTo>
                  <a:pt x="6353913" y="4251563"/>
                </a:moveTo>
                <a:cubicBezTo>
                  <a:pt x="6365182" y="4302549"/>
                  <a:pt x="6386782" y="4367069"/>
                  <a:pt x="6409633" y="4413020"/>
                </a:cubicBezTo>
                <a:lnTo>
                  <a:pt x="6358368" y="4361476"/>
                </a:lnTo>
                <a:cubicBezTo>
                  <a:pt x="6358420" y="4360101"/>
                  <a:pt x="6358473" y="4358727"/>
                  <a:pt x="6358525" y="4357352"/>
                </a:cubicBezTo>
                <a:lnTo>
                  <a:pt x="6353114" y="4499401"/>
                </a:lnTo>
                <a:cubicBezTo>
                  <a:pt x="6330397" y="4854151"/>
                  <a:pt x="6243570" y="5200557"/>
                  <a:pt x="6093471" y="5513951"/>
                </a:cubicBezTo>
                <a:cubicBezTo>
                  <a:pt x="5902835" y="5912716"/>
                  <a:pt x="5610777" y="6262069"/>
                  <a:pt x="5227313" y="6500635"/>
                </a:cubicBezTo>
                <a:cubicBezTo>
                  <a:pt x="5040746" y="6620233"/>
                  <a:pt x="4834771" y="6711506"/>
                  <a:pt x="4613771" y="6773822"/>
                </a:cubicBezTo>
                <a:lnTo>
                  <a:pt x="4501642" y="6773822"/>
                </a:lnTo>
                <a:lnTo>
                  <a:pt x="4689603" y="6722728"/>
                </a:lnTo>
                <a:cubicBezTo>
                  <a:pt x="4878420" y="6662919"/>
                  <a:pt x="5055615" y="6580892"/>
                  <a:pt x="5218548" y="6477975"/>
                </a:cubicBezTo>
                <a:cubicBezTo>
                  <a:pt x="5600760" y="6241611"/>
                  <a:pt x="5891566" y="5895092"/>
                  <a:pt x="6080637" y="5500103"/>
                </a:cubicBezTo>
                <a:cubicBezTo>
                  <a:pt x="6229640" y="5188912"/>
                  <a:pt x="6317288" y="4844709"/>
                  <a:pt x="6340228" y="4492162"/>
                </a:cubicBezTo>
                <a:lnTo>
                  <a:pt x="6345477" y="4356432"/>
                </a:lnTo>
                <a:lnTo>
                  <a:pt x="6343413" y="4355577"/>
                </a:lnTo>
                <a:cubicBezTo>
                  <a:pt x="6343351" y="4355428"/>
                  <a:pt x="6343290" y="4355279"/>
                  <a:pt x="6343228" y="4355130"/>
                </a:cubicBezTo>
                <a:lnTo>
                  <a:pt x="6294124" y="4351962"/>
                </a:lnTo>
                <a:cubicBezTo>
                  <a:pt x="6318228" y="4330246"/>
                  <a:pt x="6341079" y="4288386"/>
                  <a:pt x="6353913" y="4251563"/>
                </a:cubicBezTo>
                <a:close/>
                <a:moveTo>
                  <a:pt x="6398364" y="3724702"/>
                </a:moveTo>
                <a:cubicBezTo>
                  <a:pt x="6417459" y="3767820"/>
                  <a:pt x="6446571" y="3826045"/>
                  <a:pt x="6473178" y="3864128"/>
                </a:cubicBezTo>
                <a:lnTo>
                  <a:pt x="6422596" y="3828278"/>
                </a:lnTo>
                <a:lnTo>
                  <a:pt x="6422123" y="3828473"/>
                </a:lnTo>
                <a:lnTo>
                  <a:pt x="6444075" y="3981096"/>
                </a:lnTo>
                <a:cubicBezTo>
                  <a:pt x="6491075" y="4373261"/>
                  <a:pt x="6472826" y="4771027"/>
                  <a:pt x="6380521" y="5144456"/>
                </a:cubicBezTo>
                <a:cubicBezTo>
                  <a:pt x="6263760" y="5623163"/>
                  <a:pt x="6028674" y="6067564"/>
                  <a:pt x="5679330" y="6416917"/>
                </a:cubicBezTo>
                <a:cubicBezTo>
                  <a:pt x="5545979" y="6552881"/>
                  <a:pt x="5395098" y="6673423"/>
                  <a:pt x="5229817" y="6775081"/>
                </a:cubicBezTo>
                <a:lnTo>
                  <a:pt x="5179106" y="6775081"/>
                </a:lnTo>
                <a:cubicBezTo>
                  <a:pt x="5360664" y="6668387"/>
                  <a:pt x="5525632" y="6541550"/>
                  <a:pt x="5669313" y="6395200"/>
                </a:cubicBezTo>
                <a:cubicBezTo>
                  <a:pt x="6015839" y="6049940"/>
                  <a:pt x="6250926" y="5609315"/>
                  <a:pt x="6367687" y="5133126"/>
                </a:cubicBezTo>
                <a:cubicBezTo>
                  <a:pt x="6459992" y="4761900"/>
                  <a:pt x="6478241" y="4366337"/>
                  <a:pt x="6432079" y="3976375"/>
                </a:cubicBezTo>
                <a:lnTo>
                  <a:pt x="6410802" y="3826707"/>
                </a:lnTo>
                <a:lnTo>
                  <a:pt x="6408896" y="3825918"/>
                </a:lnTo>
                <a:lnTo>
                  <a:pt x="6408545" y="3825071"/>
                </a:lnTo>
                <a:lnTo>
                  <a:pt x="6366435" y="3833914"/>
                </a:lnTo>
                <a:cubicBezTo>
                  <a:pt x="6383025" y="3807161"/>
                  <a:pt x="6394294" y="3761525"/>
                  <a:pt x="6398364" y="3724702"/>
                </a:cubicBezTo>
                <a:close/>
                <a:moveTo>
                  <a:pt x="6074376" y="3584961"/>
                </a:moveTo>
                <a:cubicBezTo>
                  <a:pt x="6074380" y="3584992"/>
                  <a:pt x="6074385" y="3585022"/>
                  <a:pt x="6074389" y="3585053"/>
                </a:cubicBezTo>
                <a:cubicBezTo>
                  <a:pt x="6074400" y="3585026"/>
                  <a:pt x="6074412" y="3584998"/>
                  <a:pt x="6074423" y="3584971"/>
                </a:cubicBezTo>
                <a:cubicBezTo>
                  <a:pt x="6074407" y="3584968"/>
                  <a:pt x="6074392" y="3584964"/>
                  <a:pt x="6074376" y="3584961"/>
                </a:cubicBezTo>
                <a:close/>
                <a:moveTo>
                  <a:pt x="2136127" y="1258149"/>
                </a:moveTo>
                <a:cubicBezTo>
                  <a:pt x="2113276" y="1297491"/>
                  <a:pt x="2094181" y="1353513"/>
                  <a:pt x="2092929" y="1399149"/>
                </a:cubicBezTo>
                <a:lnTo>
                  <a:pt x="2049868" y="1328453"/>
                </a:lnTo>
                <a:lnTo>
                  <a:pt x="2048245" y="1329125"/>
                </a:lnTo>
                <a:lnTo>
                  <a:pt x="2047341" y="1328751"/>
                </a:lnTo>
                <a:lnTo>
                  <a:pt x="1952344" y="1396153"/>
                </a:lnTo>
                <a:cubicBezTo>
                  <a:pt x="1701659" y="1588878"/>
                  <a:pt x="1497738" y="1852599"/>
                  <a:pt x="1367635" y="2171501"/>
                </a:cubicBezTo>
                <a:cubicBezTo>
                  <a:pt x="1203919" y="2572784"/>
                  <a:pt x="1158217" y="3043937"/>
                  <a:pt x="1248370" y="3526421"/>
                </a:cubicBezTo>
                <a:cubicBezTo>
                  <a:pt x="1437754" y="4588011"/>
                  <a:pt x="2245375" y="5549516"/>
                  <a:pt x="3248641" y="5902645"/>
                </a:cubicBezTo>
                <a:cubicBezTo>
                  <a:pt x="3708484" y="6068823"/>
                  <a:pt x="4175840" y="6093058"/>
                  <a:pt x="4589668" y="5988882"/>
                </a:cubicBezTo>
                <a:cubicBezTo>
                  <a:pt x="4968123" y="5892574"/>
                  <a:pt x="5290858" y="5687998"/>
                  <a:pt x="5526884" y="5409775"/>
                </a:cubicBezTo>
                <a:cubicBezTo>
                  <a:pt x="5746632" y="5157046"/>
                  <a:pt x="5890314" y="4840740"/>
                  <a:pt x="5958868" y="4505551"/>
                </a:cubicBezTo>
                <a:cubicBezTo>
                  <a:pt x="6006527" y="4273279"/>
                  <a:pt x="6019146" y="4028615"/>
                  <a:pt x="5996725" y="3783640"/>
                </a:cubicBezTo>
                <a:lnTo>
                  <a:pt x="5965029" y="3556265"/>
                </a:lnTo>
                <a:lnTo>
                  <a:pt x="5960728" y="3554483"/>
                </a:lnTo>
                <a:lnTo>
                  <a:pt x="5919426" y="3565762"/>
                </a:lnTo>
                <a:cubicBezTo>
                  <a:pt x="5936016" y="3537751"/>
                  <a:pt x="5947285" y="3489597"/>
                  <a:pt x="5951355" y="3450256"/>
                </a:cubicBezTo>
                <a:cubicBezTo>
                  <a:pt x="5972954" y="3494633"/>
                  <a:pt x="6003318" y="3550655"/>
                  <a:pt x="6031178" y="3588738"/>
                </a:cubicBezTo>
                <a:lnTo>
                  <a:pt x="5976676" y="3555859"/>
                </a:lnTo>
                <a:lnTo>
                  <a:pt x="5976246" y="3556037"/>
                </a:lnTo>
                <a:lnTo>
                  <a:pt x="6009227" y="3785548"/>
                </a:lnTo>
                <a:cubicBezTo>
                  <a:pt x="6032704" y="4030759"/>
                  <a:pt x="6021317" y="4279023"/>
                  <a:pt x="5972954" y="4517196"/>
                </a:cubicBezTo>
                <a:cubicBezTo>
                  <a:pt x="5902835" y="4859939"/>
                  <a:pt x="5755710" y="5176244"/>
                  <a:pt x="5538466" y="5427715"/>
                </a:cubicBezTo>
                <a:cubicBezTo>
                  <a:pt x="5299623" y="5708141"/>
                  <a:pt x="4975949" y="5916493"/>
                  <a:pt x="4593737" y="6014375"/>
                </a:cubicBezTo>
                <a:cubicBezTo>
                  <a:pt x="4177092" y="6121069"/>
                  <a:pt x="3705980" y="6096835"/>
                  <a:pt x="3241130" y="5929397"/>
                </a:cubicBezTo>
                <a:cubicBezTo>
                  <a:pt x="2226280" y="5573750"/>
                  <a:pt x="1409581" y="4602174"/>
                  <a:pt x="1220510" y="3528939"/>
                </a:cubicBezTo>
                <a:cubicBezTo>
                  <a:pt x="1130357" y="3042678"/>
                  <a:pt x="1177312" y="2566489"/>
                  <a:pt x="1343531" y="2162374"/>
                </a:cubicBezTo>
                <a:cubicBezTo>
                  <a:pt x="1475826" y="1842370"/>
                  <a:pt x="1681938" y="1576825"/>
                  <a:pt x="1935653" y="1382817"/>
                </a:cubicBezTo>
                <a:lnTo>
                  <a:pt x="2034374" y="1313168"/>
                </a:lnTo>
                <a:lnTo>
                  <a:pt x="2035264" y="1313636"/>
                </a:lnTo>
                <a:lnTo>
                  <a:pt x="2035905" y="1312088"/>
                </a:lnTo>
                <a:lnTo>
                  <a:pt x="2034374" y="1313168"/>
                </a:lnTo>
                <a:lnTo>
                  <a:pt x="1947056" y="1267277"/>
                </a:lnTo>
                <a:cubicBezTo>
                  <a:pt x="2006532" y="1274830"/>
                  <a:pt x="2081660" y="1268536"/>
                  <a:pt x="2136127" y="1258149"/>
                </a:cubicBezTo>
                <a:close/>
                <a:moveTo>
                  <a:pt x="3236702" y="1253409"/>
                </a:moveTo>
                <a:cubicBezTo>
                  <a:pt x="3451360" y="1246524"/>
                  <a:pt x="3670880" y="1277137"/>
                  <a:pt x="3887541" y="1342173"/>
                </a:cubicBezTo>
                <a:lnTo>
                  <a:pt x="4002808" y="1380534"/>
                </a:lnTo>
                <a:lnTo>
                  <a:pt x="4003578" y="1382580"/>
                </a:lnTo>
                <a:lnTo>
                  <a:pt x="4004230" y="1381007"/>
                </a:lnTo>
                <a:lnTo>
                  <a:pt x="4002808" y="1380534"/>
                </a:lnTo>
                <a:lnTo>
                  <a:pt x="3980195" y="1320466"/>
                </a:lnTo>
                <a:cubicBezTo>
                  <a:pt x="4011812" y="1354772"/>
                  <a:pt x="4061584" y="1395372"/>
                  <a:pt x="4101965" y="1423384"/>
                </a:cubicBezTo>
                <a:cubicBezTo>
                  <a:pt x="4062836" y="1422125"/>
                  <a:pt x="4014316" y="1425901"/>
                  <a:pt x="3982700" y="1438491"/>
                </a:cubicBezTo>
                <a:lnTo>
                  <a:pt x="4003104" y="1393244"/>
                </a:lnTo>
                <a:lnTo>
                  <a:pt x="4004287" y="1393636"/>
                </a:lnTo>
                <a:lnTo>
                  <a:pt x="4003636" y="1392064"/>
                </a:lnTo>
                <a:lnTo>
                  <a:pt x="4003104" y="1393244"/>
                </a:lnTo>
                <a:lnTo>
                  <a:pt x="3888483" y="1355281"/>
                </a:lnTo>
                <a:cubicBezTo>
                  <a:pt x="3587365" y="1265280"/>
                  <a:pt x="3280768" y="1241665"/>
                  <a:pt x="2990703" y="1293714"/>
                </a:cubicBezTo>
                <a:cubicBezTo>
                  <a:pt x="2630091" y="1357290"/>
                  <a:pt x="2297338" y="1542667"/>
                  <a:pt x="2061312" y="1828443"/>
                </a:cubicBezTo>
                <a:cubicBezTo>
                  <a:pt x="1800870" y="2139713"/>
                  <a:pt x="1657502" y="2580337"/>
                  <a:pt x="1676284" y="3067857"/>
                </a:cubicBezTo>
                <a:cubicBezTo>
                  <a:pt x="1695379" y="3583702"/>
                  <a:pt x="1905110" y="4131020"/>
                  <a:pt x="2265722" y="4584234"/>
                </a:cubicBezTo>
                <a:cubicBezTo>
                  <a:pt x="2626334" y="5040280"/>
                  <a:pt x="3116542" y="5369175"/>
                  <a:pt x="3619583" y="5502621"/>
                </a:cubicBezTo>
                <a:cubicBezTo>
                  <a:pt x="4098208" y="5630717"/>
                  <a:pt x="4565564" y="5581304"/>
                  <a:pt x="4928994" y="5387115"/>
                </a:cubicBezTo>
                <a:cubicBezTo>
                  <a:pt x="5262999" y="5210550"/>
                  <a:pt x="5514363" y="4913129"/>
                  <a:pt x="5648966" y="4561573"/>
                </a:cubicBezTo>
                <a:cubicBezTo>
                  <a:pt x="5759075" y="4279298"/>
                  <a:pt x="5795128" y="3965939"/>
                  <a:pt x="5763205" y="3646163"/>
                </a:cubicBezTo>
                <a:lnTo>
                  <a:pt x="5747424" y="3524548"/>
                </a:lnTo>
                <a:lnTo>
                  <a:pt x="5748357" y="3524334"/>
                </a:lnTo>
                <a:lnTo>
                  <a:pt x="5747342" y="3523913"/>
                </a:lnTo>
                <a:cubicBezTo>
                  <a:pt x="5747369" y="3524125"/>
                  <a:pt x="5747397" y="3524336"/>
                  <a:pt x="5747424" y="3524548"/>
                </a:cubicBezTo>
                <a:lnTo>
                  <a:pt x="5700930" y="3535233"/>
                </a:lnTo>
                <a:cubicBezTo>
                  <a:pt x="5720025" y="3507537"/>
                  <a:pt x="5732859" y="3459068"/>
                  <a:pt x="5739119" y="3418468"/>
                </a:cubicBezTo>
                <a:cubicBezTo>
                  <a:pt x="5758214" y="3465363"/>
                  <a:pt x="5789831" y="3523903"/>
                  <a:pt x="5818003" y="3561985"/>
                </a:cubicBezTo>
                <a:lnTo>
                  <a:pt x="5760509" y="3525675"/>
                </a:lnTo>
                <a:lnTo>
                  <a:pt x="5760127" y="3525833"/>
                </a:lnTo>
                <a:lnTo>
                  <a:pt x="5776440" y="3649679"/>
                </a:lnTo>
                <a:cubicBezTo>
                  <a:pt x="5809145" y="3971899"/>
                  <a:pt x="5772888" y="4288425"/>
                  <a:pt x="5663053" y="4572904"/>
                </a:cubicBezTo>
                <a:cubicBezTo>
                  <a:pt x="5526884" y="4927292"/>
                  <a:pt x="5274268" y="5229434"/>
                  <a:pt x="4937759" y="5407257"/>
                </a:cubicBezTo>
                <a:cubicBezTo>
                  <a:pt x="4572138" y="5606797"/>
                  <a:pt x="4099460" y="5656210"/>
                  <a:pt x="3615827" y="5527800"/>
                </a:cubicBezTo>
                <a:cubicBezTo>
                  <a:pt x="3107777" y="5394668"/>
                  <a:pt x="2612248" y="5061997"/>
                  <a:pt x="2246627" y="4600915"/>
                </a:cubicBezTo>
                <a:cubicBezTo>
                  <a:pt x="1882258" y="4143610"/>
                  <a:pt x="1671275" y="3588738"/>
                  <a:pt x="1652180" y="3067857"/>
                </a:cubicBezTo>
                <a:cubicBezTo>
                  <a:pt x="1633085" y="2575302"/>
                  <a:pt x="1779271" y="2130900"/>
                  <a:pt x="2043470" y="1817113"/>
                </a:cubicBezTo>
                <a:cubicBezTo>
                  <a:pt x="2282313" y="1528819"/>
                  <a:pt x="2618821" y="1343442"/>
                  <a:pt x="2981938" y="1279866"/>
                </a:cubicBezTo>
                <a:cubicBezTo>
                  <a:pt x="3065752" y="1264916"/>
                  <a:pt x="3150840" y="1256163"/>
                  <a:pt x="3236702" y="1253409"/>
                </a:cubicBezTo>
                <a:close/>
                <a:moveTo>
                  <a:pt x="2931227" y="1076549"/>
                </a:moveTo>
                <a:cubicBezTo>
                  <a:pt x="2979434" y="1100784"/>
                  <a:pt x="3045483" y="1121241"/>
                  <a:pt x="3094943" y="1131313"/>
                </a:cubicBezTo>
                <a:cubicBezTo>
                  <a:pt x="3060822" y="1151455"/>
                  <a:pt x="3022632" y="1183243"/>
                  <a:pt x="3003539" y="1215031"/>
                </a:cubicBezTo>
                <a:lnTo>
                  <a:pt x="2994665" y="1150900"/>
                </a:lnTo>
                <a:lnTo>
                  <a:pt x="2885088" y="1166387"/>
                </a:lnTo>
                <a:cubicBezTo>
                  <a:pt x="2599194" y="1216693"/>
                  <a:pt x="2329776" y="1334078"/>
                  <a:pt x="2103259" y="1517488"/>
                </a:cubicBezTo>
                <a:cubicBezTo>
                  <a:pt x="1819965" y="1744725"/>
                  <a:pt x="1610234" y="2068584"/>
                  <a:pt x="1511316" y="2462313"/>
                </a:cubicBezTo>
                <a:cubicBezTo>
                  <a:pt x="1402068" y="2890348"/>
                  <a:pt x="1424919" y="3376608"/>
                  <a:pt x="1591452" y="3855315"/>
                </a:cubicBezTo>
                <a:cubicBezTo>
                  <a:pt x="1763933" y="4355739"/>
                  <a:pt x="2080407" y="4816821"/>
                  <a:pt x="2495487" y="5169950"/>
                </a:cubicBezTo>
                <a:cubicBezTo>
                  <a:pt x="2901802" y="5516469"/>
                  <a:pt x="3373228" y="5731116"/>
                  <a:pt x="3838079" y="5790915"/>
                </a:cubicBezTo>
                <a:cubicBezTo>
                  <a:pt x="4278515" y="5847882"/>
                  <a:pt x="4687647" y="5769199"/>
                  <a:pt x="5019147" y="5577527"/>
                </a:cubicBezTo>
                <a:cubicBezTo>
                  <a:pt x="5326231" y="5404740"/>
                  <a:pt x="5558813" y="5134385"/>
                  <a:pt x="5706251" y="4819339"/>
                </a:cubicBezTo>
                <a:cubicBezTo>
                  <a:pt x="5807204" y="4602174"/>
                  <a:pt x="5868891" y="4362879"/>
                  <a:pt x="5887482" y="4115264"/>
                </a:cubicBezTo>
                <a:lnTo>
                  <a:pt x="5891349" y="3878618"/>
                </a:lnTo>
                <a:lnTo>
                  <a:pt x="5893101" y="3878544"/>
                </a:lnTo>
                <a:lnTo>
                  <a:pt x="5891417" y="3874479"/>
                </a:lnTo>
                <a:cubicBezTo>
                  <a:pt x="5891394" y="3875859"/>
                  <a:pt x="5891372" y="3877238"/>
                  <a:pt x="5891349" y="3878618"/>
                </a:cubicBezTo>
                <a:lnTo>
                  <a:pt x="5839603" y="3880809"/>
                </a:lnTo>
                <a:cubicBezTo>
                  <a:pt x="5862454" y="3856574"/>
                  <a:pt x="5882488" y="3810938"/>
                  <a:pt x="5894070" y="3774115"/>
                </a:cubicBezTo>
                <a:cubicBezTo>
                  <a:pt x="5909409" y="3822268"/>
                  <a:pt x="5934764" y="3885844"/>
                  <a:pt x="5960120" y="3928963"/>
                </a:cubicBezTo>
                <a:lnTo>
                  <a:pt x="5905767" y="3883843"/>
                </a:lnTo>
                <a:lnTo>
                  <a:pt x="5903872" y="3884628"/>
                </a:lnTo>
                <a:lnTo>
                  <a:pt x="5900179" y="4122498"/>
                </a:lnTo>
                <a:cubicBezTo>
                  <a:pt x="5881881" y="4372164"/>
                  <a:pt x="5820664" y="4613819"/>
                  <a:pt x="5718772" y="4831928"/>
                </a:cubicBezTo>
                <a:cubicBezTo>
                  <a:pt x="5571335" y="5149492"/>
                  <a:pt x="5336561" y="5423938"/>
                  <a:pt x="5027912" y="5598929"/>
                </a:cubicBezTo>
                <a:cubicBezTo>
                  <a:pt x="4695159" y="5792174"/>
                  <a:pt x="4282584" y="5873375"/>
                  <a:pt x="3836514" y="5816094"/>
                </a:cubicBezTo>
                <a:cubicBezTo>
                  <a:pt x="3366654" y="5756610"/>
                  <a:pt x="2890533" y="5540704"/>
                  <a:pt x="2478896" y="5190093"/>
                </a:cubicBezTo>
                <a:cubicBezTo>
                  <a:pt x="2060060" y="4834446"/>
                  <a:pt x="1739829" y="4367069"/>
                  <a:pt x="1565784" y="3861610"/>
                </a:cubicBezTo>
                <a:cubicBezTo>
                  <a:pt x="1398312" y="3377868"/>
                  <a:pt x="1375461" y="2887515"/>
                  <a:pt x="1487213" y="2456018"/>
                </a:cubicBezTo>
                <a:cubicBezTo>
                  <a:pt x="1588635" y="2058512"/>
                  <a:pt x="1802122" y="1731821"/>
                  <a:pt x="2087920" y="1503325"/>
                </a:cubicBezTo>
                <a:cubicBezTo>
                  <a:pt x="2316903" y="1319916"/>
                  <a:pt x="2588546" y="1202771"/>
                  <a:pt x="2876635" y="1152526"/>
                </a:cubicBezTo>
                <a:lnTo>
                  <a:pt x="2988108" y="1136901"/>
                </a:lnTo>
                <a:lnTo>
                  <a:pt x="2989747" y="1138638"/>
                </a:lnTo>
                <a:lnTo>
                  <a:pt x="2989613" y="1138319"/>
                </a:lnTo>
                <a:lnTo>
                  <a:pt x="2990330" y="1136590"/>
                </a:lnTo>
                <a:lnTo>
                  <a:pt x="2988108" y="1136901"/>
                </a:lnTo>
                <a:close/>
                <a:moveTo>
                  <a:pt x="2143640" y="968596"/>
                </a:moveTo>
                <a:cubicBezTo>
                  <a:pt x="2199672" y="984018"/>
                  <a:pt x="2274488" y="989054"/>
                  <a:pt x="2329269" y="989054"/>
                </a:cubicBezTo>
                <a:cubicBezTo>
                  <a:pt x="2299842" y="1019583"/>
                  <a:pt x="2270730" y="1065219"/>
                  <a:pt x="2263218" y="1105819"/>
                </a:cubicBezTo>
                <a:lnTo>
                  <a:pt x="2232102" y="1034718"/>
                </a:lnTo>
                <a:lnTo>
                  <a:pt x="2236314" y="1032885"/>
                </a:lnTo>
                <a:lnTo>
                  <a:pt x="2233983" y="1033850"/>
                </a:lnTo>
                <a:lnTo>
                  <a:pt x="2231222" y="1032706"/>
                </a:lnTo>
                <a:lnTo>
                  <a:pt x="2232102" y="1034718"/>
                </a:lnTo>
                <a:lnTo>
                  <a:pt x="2111684" y="1087132"/>
                </a:lnTo>
                <a:cubicBezTo>
                  <a:pt x="1802088" y="1235597"/>
                  <a:pt x="1530959" y="1463551"/>
                  <a:pt x="1331010" y="1762350"/>
                </a:cubicBezTo>
                <a:cubicBezTo>
                  <a:pt x="1076828" y="2140972"/>
                  <a:pt x="938469" y="2620938"/>
                  <a:pt x="952555" y="3150632"/>
                </a:cubicBezTo>
                <a:cubicBezTo>
                  <a:pt x="962572" y="3708021"/>
                  <a:pt x="1153208" y="4298458"/>
                  <a:pt x="1507560" y="4833187"/>
                </a:cubicBezTo>
                <a:cubicBezTo>
                  <a:pt x="1868172" y="5375470"/>
                  <a:pt x="2358379" y="5799728"/>
                  <a:pt x="2899298" y="6044904"/>
                </a:cubicBezTo>
                <a:cubicBezTo>
                  <a:pt x="3417678" y="6284729"/>
                  <a:pt x="3961100" y="6355859"/>
                  <a:pt x="4451308" y="6264587"/>
                </a:cubicBezTo>
                <a:cubicBezTo>
                  <a:pt x="4894560" y="6182127"/>
                  <a:pt x="5275520" y="5964962"/>
                  <a:pt x="5557561" y="5657469"/>
                </a:cubicBezTo>
                <a:cubicBezTo>
                  <a:pt x="5812682" y="5379246"/>
                  <a:pt x="5984223" y="5031468"/>
                  <a:pt x="6065611" y="4656622"/>
                </a:cubicBezTo>
                <a:cubicBezTo>
                  <a:pt x="6121722" y="4400509"/>
                  <a:pt x="6135750" y="4128640"/>
                  <a:pt x="6111392" y="3856550"/>
                </a:cubicBezTo>
                <a:lnTo>
                  <a:pt x="6076241" y="3598641"/>
                </a:lnTo>
                <a:lnTo>
                  <a:pt x="6078930" y="3597974"/>
                </a:lnTo>
                <a:lnTo>
                  <a:pt x="6077344" y="3597317"/>
                </a:lnTo>
                <a:lnTo>
                  <a:pt x="6075431" y="3592700"/>
                </a:lnTo>
                <a:lnTo>
                  <a:pt x="6076241" y="3598641"/>
                </a:lnTo>
                <a:lnTo>
                  <a:pt x="6029926" y="3610139"/>
                </a:lnTo>
                <a:cubicBezTo>
                  <a:pt x="6046516" y="3582443"/>
                  <a:pt x="6057785" y="3535233"/>
                  <a:pt x="6061855" y="3495892"/>
                </a:cubicBezTo>
                <a:cubicBezTo>
                  <a:pt x="6081889" y="3541843"/>
                  <a:pt x="6112566" y="3597550"/>
                  <a:pt x="6140426" y="3635633"/>
                </a:cubicBezTo>
                <a:lnTo>
                  <a:pt x="6088005" y="3602243"/>
                </a:lnTo>
                <a:lnTo>
                  <a:pt x="6087834" y="3601006"/>
                </a:lnTo>
                <a:lnTo>
                  <a:pt x="6087042" y="3601334"/>
                </a:lnTo>
                <a:lnTo>
                  <a:pt x="6085715" y="3600784"/>
                </a:lnTo>
                <a:lnTo>
                  <a:pt x="6088005" y="3602243"/>
                </a:lnTo>
                <a:lnTo>
                  <a:pt x="6123869" y="3860961"/>
                </a:lnTo>
                <a:cubicBezTo>
                  <a:pt x="6149034" y="4134955"/>
                  <a:pt x="6135417" y="4408771"/>
                  <a:pt x="6078133" y="4667008"/>
                </a:cubicBezTo>
                <a:cubicBezTo>
                  <a:pt x="5997057" y="5044057"/>
                  <a:pt x="5825516" y="5395927"/>
                  <a:pt x="5568830" y="5676668"/>
                </a:cubicBezTo>
                <a:cubicBezTo>
                  <a:pt x="5285850" y="5988882"/>
                  <a:pt x="4902073" y="6208564"/>
                  <a:pt x="4455064" y="6292598"/>
                </a:cubicBezTo>
                <a:cubicBezTo>
                  <a:pt x="3959848" y="6386388"/>
                  <a:pt x="3411104" y="6315258"/>
                  <a:pt x="2888031" y="6074174"/>
                </a:cubicBezTo>
                <a:cubicBezTo>
                  <a:pt x="2341789" y="5827739"/>
                  <a:pt x="1846573" y="5398445"/>
                  <a:pt x="1482204" y="4851127"/>
                </a:cubicBezTo>
                <a:cubicBezTo>
                  <a:pt x="1124096" y="4311362"/>
                  <a:pt x="932208" y="3714316"/>
                  <a:pt x="923443" y="3151890"/>
                </a:cubicBezTo>
                <a:cubicBezTo>
                  <a:pt x="910609" y="2618420"/>
                  <a:pt x="1050221" y="2133418"/>
                  <a:pt x="1309411" y="1752278"/>
                </a:cubicBezTo>
                <a:cubicBezTo>
                  <a:pt x="1512646" y="1452378"/>
                  <a:pt x="1786104" y="1222359"/>
                  <a:pt x="2097908" y="1073394"/>
                </a:cubicBezTo>
                <a:lnTo>
                  <a:pt x="2219486" y="1020743"/>
                </a:lnTo>
                <a:lnTo>
                  <a:pt x="2220931" y="1021737"/>
                </a:lnTo>
                <a:lnTo>
                  <a:pt x="2220363" y="1020364"/>
                </a:lnTo>
                <a:lnTo>
                  <a:pt x="2219486" y="1020743"/>
                </a:lnTo>
                <a:close/>
                <a:moveTo>
                  <a:pt x="3122802" y="691947"/>
                </a:moveTo>
                <a:cubicBezTo>
                  <a:pt x="3164748" y="719958"/>
                  <a:pt x="3225790" y="748914"/>
                  <a:pt x="3272744" y="766853"/>
                </a:cubicBezTo>
                <a:cubicBezTo>
                  <a:pt x="3237374" y="778184"/>
                  <a:pt x="3194174" y="797382"/>
                  <a:pt x="3170072" y="820043"/>
                </a:cubicBezTo>
                <a:lnTo>
                  <a:pt x="3172125" y="769175"/>
                </a:lnTo>
                <a:lnTo>
                  <a:pt x="3172023" y="769133"/>
                </a:lnTo>
                <a:lnTo>
                  <a:pt x="3170679" y="765893"/>
                </a:lnTo>
                <a:lnTo>
                  <a:pt x="3030241" y="757282"/>
                </a:lnTo>
                <a:cubicBezTo>
                  <a:pt x="2666237" y="745983"/>
                  <a:pt x="2305438" y="812214"/>
                  <a:pt x="1978672" y="962302"/>
                </a:cubicBezTo>
                <a:cubicBezTo>
                  <a:pt x="1559523" y="1152714"/>
                  <a:pt x="1205171" y="1476573"/>
                  <a:pt x="975406" y="1914995"/>
                </a:cubicBezTo>
                <a:cubicBezTo>
                  <a:pt x="714964" y="2408809"/>
                  <a:pt x="621055" y="3014667"/>
                  <a:pt x="732807" y="3654831"/>
                </a:cubicBezTo>
                <a:cubicBezTo>
                  <a:pt x="852072" y="4343150"/>
                  <a:pt x="1196407" y="5011010"/>
                  <a:pt x="1716978" y="5545739"/>
                </a:cubicBezTo>
                <a:cubicBezTo>
                  <a:pt x="2231289" y="6076692"/>
                  <a:pt x="2866429" y="6418176"/>
                  <a:pt x="3515344" y="6528646"/>
                </a:cubicBezTo>
                <a:cubicBezTo>
                  <a:pt x="4116051" y="6631564"/>
                  <a:pt x="4674812" y="6531164"/>
                  <a:pt x="5125578" y="6268363"/>
                </a:cubicBezTo>
                <a:cubicBezTo>
                  <a:pt x="5528449" y="6036091"/>
                  <a:pt x="5831777" y="5680445"/>
                  <a:pt x="6017404" y="5261222"/>
                </a:cubicBezTo>
                <a:cubicBezTo>
                  <a:pt x="6162847" y="4932406"/>
                  <a:pt x="6233514" y="4569373"/>
                  <a:pt x="6233599" y="4201219"/>
                </a:cubicBezTo>
                <a:lnTo>
                  <a:pt x="6229720" y="4057751"/>
                </a:lnTo>
                <a:lnTo>
                  <a:pt x="6182372" y="4059891"/>
                </a:lnTo>
                <a:cubicBezTo>
                  <a:pt x="6203971" y="4035657"/>
                  <a:pt x="6223066" y="3992538"/>
                  <a:pt x="6233083" y="3954456"/>
                </a:cubicBezTo>
                <a:cubicBezTo>
                  <a:pt x="6247170" y="4002610"/>
                  <a:pt x="6271273" y="4064927"/>
                  <a:pt x="6296628" y="4108045"/>
                </a:cubicBezTo>
                <a:lnTo>
                  <a:pt x="6241222" y="4060083"/>
                </a:lnTo>
                <a:cubicBezTo>
                  <a:pt x="6241201" y="4059322"/>
                  <a:pt x="6241181" y="4058560"/>
                  <a:pt x="6241160" y="4057799"/>
                </a:cubicBezTo>
                <a:lnTo>
                  <a:pt x="6239418" y="4058521"/>
                </a:lnTo>
                <a:lnTo>
                  <a:pt x="6245232" y="4207464"/>
                </a:lnTo>
                <a:cubicBezTo>
                  <a:pt x="6245365" y="4577851"/>
                  <a:pt x="6175485" y="4944051"/>
                  <a:pt x="6028674" y="5275070"/>
                </a:cubicBezTo>
                <a:cubicBezTo>
                  <a:pt x="5842107" y="5698069"/>
                  <a:pt x="5538466" y="6056234"/>
                  <a:pt x="5132151" y="6292598"/>
                </a:cubicBezTo>
                <a:cubicBezTo>
                  <a:pt x="4681073" y="6557916"/>
                  <a:pt x="4116051" y="6660834"/>
                  <a:pt x="3511587" y="6557916"/>
                </a:cubicBezTo>
                <a:cubicBezTo>
                  <a:pt x="2857352" y="6447446"/>
                  <a:pt x="2216263" y="6103129"/>
                  <a:pt x="1696631" y="5567456"/>
                </a:cubicBezTo>
                <a:cubicBezTo>
                  <a:pt x="1169799" y="5028950"/>
                  <a:pt x="824212" y="4353221"/>
                  <a:pt x="704947" y="3658608"/>
                </a:cubicBezTo>
                <a:cubicBezTo>
                  <a:pt x="593195" y="3013408"/>
                  <a:pt x="689609" y="2402514"/>
                  <a:pt x="952555" y="1904608"/>
                </a:cubicBezTo>
                <a:cubicBezTo>
                  <a:pt x="1186076" y="1463984"/>
                  <a:pt x="1542932" y="1137607"/>
                  <a:pt x="1965838" y="947195"/>
                </a:cubicBezTo>
                <a:cubicBezTo>
                  <a:pt x="2247801" y="818548"/>
                  <a:pt x="2554767" y="751333"/>
                  <a:pt x="2867457" y="742363"/>
                </a:cubicBezTo>
                <a:cubicBezTo>
                  <a:pt x="2919571" y="740868"/>
                  <a:pt x="2971845" y="740991"/>
                  <a:pt x="3024189" y="742717"/>
                </a:cubicBezTo>
                <a:lnTo>
                  <a:pt x="3167903" y="751838"/>
                </a:lnTo>
                <a:close/>
                <a:moveTo>
                  <a:pt x="2233794" y="617041"/>
                </a:moveTo>
                <a:cubicBezTo>
                  <a:pt x="2287321" y="637184"/>
                  <a:pt x="2359632" y="652606"/>
                  <a:pt x="2412847" y="658900"/>
                </a:cubicBezTo>
                <a:cubicBezTo>
                  <a:pt x="2379979" y="681561"/>
                  <a:pt x="2344293" y="718385"/>
                  <a:pt x="2330520" y="752690"/>
                </a:cubicBezTo>
                <a:lnTo>
                  <a:pt x="2311469" y="687733"/>
                </a:lnTo>
                <a:lnTo>
                  <a:pt x="2312797" y="687417"/>
                </a:lnTo>
                <a:lnTo>
                  <a:pt x="2311180" y="686748"/>
                </a:lnTo>
                <a:lnTo>
                  <a:pt x="2311469" y="687733"/>
                </a:lnTo>
                <a:lnTo>
                  <a:pt x="2172801" y="720716"/>
                </a:lnTo>
                <a:cubicBezTo>
                  <a:pt x="1819471" y="816930"/>
                  <a:pt x="1488700" y="993145"/>
                  <a:pt x="1214249" y="1244301"/>
                </a:cubicBezTo>
                <a:cubicBezTo>
                  <a:pt x="863654" y="1564383"/>
                  <a:pt x="601960" y="2008785"/>
                  <a:pt x="483947" y="2537219"/>
                </a:cubicBezTo>
                <a:cubicBezTo>
                  <a:pt x="353100" y="3115067"/>
                  <a:pt x="401306" y="3767820"/>
                  <a:pt x="641402" y="4403893"/>
                </a:cubicBezTo>
                <a:cubicBezTo>
                  <a:pt x="891514" y="5068291"/>
                  <a:pt x="1334766" y="5668799"/>
                  <a:pt x="1901040" y="6110997"/>
                </a:cubicBezTo>
                <a:cubicBezTo>
                  <a:pt x="2330520" y="6452481"/>
                  <a:pt x="2814466" y="6673423"/>
                  <a:pt x="3299352" y="6775081"/>
                </a:cubicBezTo>
                <a:lnTo>
                  <a:pt x="3157236" y="6775081"/>
                </a:lnTo>
                <a:cubicBezTo>
                  <a:pt x="2713983" y="6662093"/>
                  <a:pt x="2275739" y="6449963"/>
                  <a:pt x="1882258" y="6137435"/>
                </a:cubicBezTo>
                <a:cubicBezTo>
                  <a:pt x="1309411" y="5691775"/>
                  <a:pt x="863654" y="5084657"/>
                  <a:pt x="610725" y="4415538"/>
                </a:cubicBezTo>
                <a:cubicBezTo>
                  <a:pt x="369690" y="3774115"/>
                  <a:pt x="321170" y="3113807"/>
                  <a:pt x="454522" y="2532184"/>
                </a:cubicBezTo>
                <a:cubicBezTo>
                  <a:pt x="575352" y="1999972"/>
                  <a:pt x="839551" y="1553053"/>
                  <a:pt x="1193902" y="1231712"/>
                </a:cubicBezTo>
                <a:cubicBezTo>
                  <a:pt x="1471639" y="979455"/>
                  <a:pt x="1805938" y="802861"/>
                  <a:pt x="2161566" y="706569"/>
                </a:cubicBezTo>
                <a:lnTo>
                  <a:pt x="2302016" y="673345"/>
                </a:lnTo>
                <a:lnTo>
                  <a:pt x="2303894" y="674895"/>
                </a:lnTo>
                <a:lnTo>
                  <a:pt x="2304810" y="672684"/>
                </a:lnTo>
                <a:close/>
                <a:moveTo>
                  <a:pt x="1569853" y="478559"/>
                </a:moveTo>
                <a:cubicBezTo>
                  <a:pt x="1629329" y="493666"/>
                  <a:pt x="1708213" y="501220"/>
                  <a:pt x="1766437" y="501220"/>
                </a:cubicBezTo>
                <a:cubicBezTo>
                  <a:pt x="1736073" y="533008"/>
                  <a:pt x="1704457" y="577700"/>
                  <a:pt x="1696631" y="617041"/>
                </a:cubicBezTo>
                <a:lnTo>
                  <a:pt x="1664270" y="547240"/>
                </a:lnTo>
                <a:lnTo>
                  <a:pt x="1665289" y="546848"/>
                </a:lnTo>
                <a:lnTo>
                  <a:pt x="1663803" y="546232"/>
                </a:lnTo>
                <a:lnTo>
                  <a:pt x="1664270" y="547240"/>
                </a:lnTo>
                <a:lnTo>
                  <a:pt x="1515379" y="604535"/>
                </a:lnTo>
                <a:cubicBezTo>
                  <a:pt x="1141015" y="762403"/>
                  <a:pt x="796548" y="1005813"/>
                  <a:pt x="521824" y="1328020"/>
                </a:cubicBezTo>
                <a:cubicBezTo>
                  <a:pt x="299571" y="1588618"/>
                  <a:pt x="121769" y="1899573"/>
                  <a:pt x="0" y="2248925"/>
                </a:cubicBezTo>
                <a:lnTo>
                  <a:pt x="0" y="2161115"/>
                </a:lnTo>
                <a:lnTo>
                  <a:pt x="1252" y="2161115"/>
                </a:lnTo>
                <a:cubicBezTo>
                  <a:pt x="123334" y="1843865"/>
                  <a:pt x="292058" y="1558089"/>
                  <a:pt x="498972" y="1316690"/>
                </a:cubicBezTo>
                <a:cubicBezTo>
                  <a:pt x="776983" y="993381"/>
                  <a:pt x="1124737" y="747664"/>
                  <a:pt x="1501760" y="590081"/>
                </a:cubicBezTo>
                <a:lnTo>
                  <a:pt x="1652156" y="532864"/>
                </a:lnTo>
                <a:lnTo>
                  <a:pt x="1653585" y="533807"/>
                </a:lnTo>
                <a:lnTo>
                  <a:pt x="1654316" y="532042"/>
                </a:lnTo>
                <a:lnTo>
                  <a:pt x="1652156" y="532864"/>
                </a:lnTo>
                <a:close/>
                <a:moveTo>
                  <a:pt x="2350867" y="454325"/>
                </a:moveTo>
                <a:cubicBezTo>
                  <a:pt x="2401578" y="477300"/>
                  <a:pt x="2471385" y="496184"/>
                  <a:pt x="2523347" y="506570"/>
                </a:cubicBezTo>
                <a:cubicBezTo>
                  <a:pt x="2489226" y="525454"/>
                  <a:pt x="2451037" y="557242"/>
                  <a:pt x="2434446" y="587771"/>
                </a:cubicBezTo>
                <a:lnTo>
                  <a:pt x="2420975" y="525119"/>
                </a:lnTo>
                <a:lnTo>
                  <a:pt x="2421313" y="525070"/>
                </a:lnTo>
                <a:lnTo>
                  <a:pt x="2420928" y="524910"/>
                </a:lnTo>
                <a:cubicBezTo>
                  <a:pt x="2420943" y="524980"/>
                  <a:pt x="2420958" y="525049"/>
                  <a:pt x="2420975" y="525119"/>
                </a:cubicBezTo>
                <a:lnTo>
                  <a:pt x="2258839" y="548648"/>
                </a:lnTo>
                <a:cubicBezTo>
                  <a:pt x="1848074" y="621846"/>
                  <a:pt x="1457592" y="787665"/>
                  <a:pt x="1125348" y="1050112"/>
                </a:cubicBezTo>
                <a:cubicBezTo>
                  <a:pt x="693365" y="1389078"/>
                  <a:pt x="368438" y="1883207"/>
                  <a:pt x="217244" y="2492842"/>
                </a:cubicBezTo>
                <a:cubicBezTo>
                  <a:pt x="46955" y="3169516"/>
                  <a:pt x="109248" y="3940608"/>
                  <a:pt x="422906" y="4684633"/>
                </a:cubicBezTo>
                <a:cubicBezTo>
                  <a:pt x="749397" y="5464539"/>
                  <a:pt x="1315672" y="6134917"/>
                  <a:pt x="2023123" y="6580892"/>
                </a:cubicBezTo>
                <a:cubicBezTo>
                  <a:pt x="2134875" y="6653280"/>
                  <a:pt x="2249132" y="6717800"/>
                  <a:pt x="2365892" y="6775081"/>
                </a:cubicBezTo>
                <a:lnTo>
                  <a:pt x="2288574" y="6775081"/>
                </a:lnTo>
                <a:cubicBezTo>
                  <a:pt x="2193412" y="6725668"/>
                  <a:pt x="2097937" y="6670905"/>
                  <a:pt x="2005280" y="6611106"/>
                </a:cubicBezTo>
                <a:cubicBezTo>
                  <a:pt x="1290316" y="6162928"/>
                  <a:pt x="718720" y="5485940"/>
                  <a:pt x="391289" y="4698796"/>
                </a:cubicBezTo>
                <a:cubicBezTo>
                  <a:pt x="74815" y="3948161"/>
                  <a:pt x="14087" y="3170774"/>
                  <a:pt x="186567" y="2488750"/>
                </a:cubicBezTo>
                <a:cubicBezTo>
                  <a:pt x="340265" y="1875338"/>
                  <a:pt x="669261" y="1377748"/>
                  <a:pt x="1106253" y="1037208"/>
                </a:cubicBezTo>
                <a:cubicBezTo>
                  <a:pt x="1441784" y="773935"/>
                  <a:pt x="1835793" y="606807"/>
                  <a:pt x="2248855" y="534350"/>
                </a:cubicBezTo>
                <a:lnTo>
                  <a:pt x="2412175" y="511182"/>
                </a:lnTo>
                <a:lnTo>
                  <a:pt x="2413618" y="512520"/>
                </a:lnTo>
                <a:lnTo>
                  <a:pt x="2414296" y="510881"/>
                </a:lnTo>
                <a:lnTo>
                  <a:pt x="2412175" y="511182"/>
                </a:lnTo>
                <a:close/>
                <a:moveTo>
                  <a:pt x="2706471" y="194042"/>
                </a:moveTo>
                <a:cubicBezTo>
                  <a:pt x="2750921" y="222053"/>
                  <a:pt x="2814466" y="248490"/>
                  <a:pt x="2862673" y="266430"/>
                </a:cubicBezTo>
                <a:cubicBezTo>
                  <a:pt x="2825735" y="277760"/>
                  <a:pt x="2782537" y="298218"/>
                  <a:pt x="2760938" y="319620"/>
                </a:cubicBezTo>
                <a:cubicBezTo>
                  <a:pt x="2760581" y="302321"/>
                  <a:pt x="2760225" y="285023"/>
                  <a:pt x="2759868" y="267724"/>
                </a:cubicBezTo>
                <a:lnTo>
                  <a:pt x="2759125" y="267416"/>
                </a:lnTo>
                <a:lnTo>
                  <a:pt x="2758932" y="266947"/>
                </a:lnTo>
                <a:lnTo>
                  <a:pt x="2609322" y="259473"/>
                </a:lnTo>
                <a:cubicBezTo>
                  <a:pt x="2225508" y="250054"/>
                  <a:pt x="1842112" y="308919"/>
                  <a:pt x="1482204" y="436700"/>
                </a:cubicBezTo>
                <a:cubicBezTo>
                  <a:pt x="1019857" y="600360"/>
                  <a:pt x="590691" y="881101"/>
                  <a:pt x="255121" y="1277348"/>
                </a:cubicBezTo>
                <a:cubicBezTo>
                  <a:pt x="163716" y="1385301"/>
                  <a:pt x="78884" y="1502067"/>
                  <a:pt x="1252" y="1625441"/>
                </a:cubicBezTo>
                <a:lnTo>
                  <a:pt x="1252" y="1573196"/>
                </a:lnTo>
                <a:cubicBezTo>
                  <a:pt x="72310" y="1465243"/>
                  <a:pt x="148690" y="1362326"/>
                  <a:pt x="231017" y="1266018"/>
                </a:cubicBezTo>
                <a:cubicBezTo>
                  <a:pt x="570343" y="867253"/>
                  <a:pt x="1003266" y="586512"/>
                  <a:pt x="1468118" y="422537"/>
                </a:cubicBezTo>
                <a:cubicBezTo>
                  <a:pt x="1778723" y="313010"/>
                  <a:pt x="2106409" y="254293"/>
                  <a:pt x="2436647" y="246253"/>
                </a:cubicBezTo>
                <a:cubicBezTo>
                  <a:pt x="2491687" y="244913"/>
                  <a:pt x="2546797" y="244980"/>
                  <a:pt x="2601914" y="246455"/>
                </a:cubicBezTo>
                <a:lnTo>
                  <a:pt x="2756112" y="254520"/>
                </a:lnTo>
                <a:cubicBezTo>
                  <a:pt x="2756181" y="254607"/>
                  <a:pt x="2756253" y="254693"/>
                  <a:pt x="2756326" y="254780"/>
                </a:cubicBezTo>
                <a:cubicBezTo>
                  <a:pt x="2756358" y="254699"/>
                  <a:pt x="2756392" y="254618"/>
                  <a:pt x="2756425" y="254537"/>
                </a:cubicBezTo>
                <a:lnTo>
                  <a:pt x="2756112" y="254520"/>
                </a:lnTo>
                <a:close/>
                <a:moveTo>
                  <a:pt x="1577366" y="148405"/>
                </a:moveTo>
                <a:cubicBezTo>
                  <a:pt x="1635903" y="167289"/>
                  <a:pt x="1713221" y="181452"/>
                  <a:pt x="1770506" y="186488"/>
                </a:cubicBezTo>
                <a:cubicBezTo>
                  <a:pt x="1737325" y="211667"/>
                  <a:pt x="1701952" y="250064"/>
                  <a:pt x="1689118" y="285314"/>
                </a:cubicBezTo>
                <a:lnTo>
                  <a:pt x="1664706" y="219678"/>
                </a:lnTo>
                <a:lnTo>
                  <a:pt x="1668138" y="218818"/>
                </a:lnTo>
                <a:lnTo>
                  <a:pt x="1502526" y="260304"/>
                </a:lnTo>
                <a:cubicBezTo>
                  <a:pt x="1089819" y="376188"/>
                  <a:pt x="694578" y="575536"/>
                  <a:pt x="356856" y="855608"/>
                </a:cubicBezTo>
                <a:cubicBezTo>
                  <a:pt x="231017" y="958525"/>
                  <a:pt x="111752" y="1074031"/>
                  <a:pt x="1252" y="1201183"/>
                </a:cubicBezTo>
                <a:lnTo>
                  <a:pt x="1252" y="1161842"/>
                </a:lnTo>
                <a:cubicBezTo>
                  <a:pt x="105492" y="1046335"/>
                  <a:pt x="217244" y="939641"/>
                  <a:pt x="335257" y="843018"/>
                </a:cubicBezTo>
                <a:cubicBezTo>
                  <a:pt x="676539" y="561845"/>
                  <a:pt x="1075102" y="362359"/>
                  <a:pt x="1490051" y="246248"/>
                </a:cubicBezTo>
                <a:lnTo>
                  <a:pt x="1654245" y="205224"/>
                </a:lnTo>
                <a:lnTo>
                  <a:pt x="1655226" y="205949"/>
                </a:lnTo>
                <a:lnTo>
                  <a:pt x="1654969" y="205329"/>
                </a:lnTo>
                <a:lnTo>
                  <a:pt x="1655101" y="205010"/>
                </a:lnTo>
                <a:lnTo>
                  <a:pt x="1654245" y="205224"/>
                </a:lnTo>
                <a:close/>
                <a:moveTo>
                  <a:pt x="2251163" y="137"/>
                </a:moveTo>
                <a:cubicBezTo>
                  <a:pt x="2616452" y="-2965"/>
                  <a:pt x="2984449" y="47022"/>
                  <a:pt x="3337589" y="142529"/>
                </a:cubicBezTo>
                <a:lnTo>
                  <a:pt x="3500697" y="190472"/>
                </a:lnTo>
                <a:lnTo>
                  <a:pt x="3500819" y="190693"/>
                </a:lnTo>
                <a:cubicBezTo>
                  <a:pt x="3500842" y="190638"/>
                  <a:pt x="3500864" y="190583"/>
                  <a:pt x="3500887" y="190528"/>
                </a:cubicBezTo>
                <a:lnTo>
                  <a:pt x="3500697" y="190472"/>
                </a:lnTo>
                <a:lnTo>
                  <a:pt x="3470893" y="136760"/>
                </a:lnTo>
                <a:cubicBezTo>
                  <a:pt x="3505327" y="167289"/>
                  <a:pt x="3556038" y="202854"/>
                  <a:pt x="3596732" y="225829"/>
                </a:cubicBezTo>
                <a:cubicBezTo>
                  <a:pt x="3561046" y="225829"/>
                  <a:pt x="3516596" y="229606"/>
                  <a:pt x="3489988" y="242196"/>
                </a:cubicBezTo>
                <a:lnTo>
                  <a:pt x="3502515" y="201613"/>
                </a:lnTo>
                <a:lnTo>
                  <a:pt x="3340978" y="154278"/>
                </a:lnTo>
                <a:cubicBezTo>
                  <a:pt x="2930934" y="43713"/>
                  <a:pt x="2499948" y="-5616"/>
                  <a:pt x="2077590" y="19995"/>
                </a:cubicBezTo>
                <a:cubicBezTo>
                  <a:pt x="1532915" y="51783"/>
                  <a:pt x="985423" y="207890"/>
                  <a:pt x="503042" y="494925"/>
                </a:cubicBezTo>
                <a:cubicBezTo>
                  <a:pt x="326492" y="599101"/>
                  <a:pt x="157455" y="721217"/>
                  <a:pt x="1252" y="860643"/>
                </a:cubicBezTo>
                <a:lnTo>
                  <a:pt x="1252" y="826338"/>
                </a:lnTo>
                <a:cubicBezTo>
                  <a:pt x="153699" y="694465"/>
                  <a:pt x="314910" y="578958"/>
                  <a:pt x="483947" y="479818"/>
                </a:cubicBezTo>
                <a:cubicBezTo>
                  <a:pt x="970398" y="192783"/>
                  <a:pt x="1521333" y="36676"/>
                  <a:pt x="2068825" y="6147"/>
                </a:cubicBezTo>
                <a:cubicBezTo>
                  <a:pt x="2129475" y="2645"/>
                  <a:pt x="2190281" y="654"/>
                  <a:pt x="2251163" y="137"/>
                </a:cubicBezTo>
                <a:close/>
              </a:path>
            </a:pathLst>
          </a:custGeom>
          <a:gradFill>
            <a:gsLst>
              <a:gs pos="0">
                <a:schemeClr val="accent1"/>
              </a:gs>
              <a:gs pos="100000">
                <a:schemeClr val="bg2">
                  <a:lumMod val="50000"/>
                </a:schemeClr>
              </a:gs>
            </a:gsLst>
            <a:lin ang="5400000" scaled="1"/>
          </a:gradFill>
          <a:ln w="12700">
            <a:miter lim="400000"/>
          </a:ln>
        </p:spPr>
        <p:txBody>
          <a:bodyPr wrap="square" lIns="38100" tIns="38100" rIns="38100" bIns="38100" anchor="ctr">
            <a:noAutofit/>
          </a:bodyPr>
          <a:lstStyle/>
          <a:p>
            <a:pPr>
              <a:defRPr sz="3000">
                <a:solidFill>
                  <a:srgbClr val="FFFFFF"/>
                </a:solidFill>
                <a:effectLst>
                  <a:outerShdw blurRad="38100" dist="12700" dir="5400000" rotWithShape="0">
                    <a:srgbClr val="000000">
                      <a:alpha val="50000"/>
                    </a:srgbClr>
                  </a:outerShdw>
                </a:effectLst>
              </a:defRPr>
            </a:pPr>
            <a:endParaRPr/>
          </a:p>
        </p:txBody>
      </p:sp>
      <p:sp>
        <p:nvSpPr>
          <p:cNvPr id="18" name="Freeform 17">
            <a:extLst>
              <a:ext uri="{FF2B5EF4-FFF2-40B4-BE49-F238E27FC236}">
                <a16:creationId xmlns:a16="http://schemas.microsoft.com/office/drawing/2014/main" id="{B1CA315E-C00D-9C45-8C4F-7DF2DF9A52E0}"/>
              </a:ext>
            </a:extLst>
          </p:cNvPr>
          <p:cNvSpPr>
            <a:spLocks noGrp="1"/>
          </p:cNvSpPr>
          <p:nvPr>
            <p:ph type="pic" sz="quarter" idx="13"/>
          </p:nvPr>
        </p:nvSpPr>
        <p:spPr>
          <a:xfrm>
            <a:off x="6549303" y="1580077"/>
            <a:ext cx="3773203" cy="3848719"/>
          </a:xfrm>
          <a:custGeom>
            <a:avLst/>
            <a:gdLst>
              <a:gd name="connsiteX0" fmla="*/ 2364981 w 3773203"/>
              <a:gd name="connsiteY0" fmla="*/ 1392 h 3848719"/>
              <a:gd name="connsiteX1" fmla="*/ 3303440 w 3773203"/>
              <a:gd name="connsiteY1" fmla="*/ 371916 h 3848719"/>
              <a:gd name="connsiteX2" fmla="*/ 3132328 w 3773203"/>
              <a:gd name="connsiteY2" fmla="*/ 3061389 h 3848719"/>
              <a:gd name="connsiteX3" fmla="*/ 469764 w 3773203"/>
              <a:gd name="connsiteY3" fmla="*/ 3476862 h 3848719"/>
              <a:gd name="connsiteX4" fmla="*/ 640876 w 3773203"/>
              <a:gd name="connsiteY4" fmla="*/ 787389 h 3848719"/>
              <a:gd name="connsiteX5" fmla="*/ 2364981 w 3773203"/>
              <a:gd name="connsiteY5" fmla="*/ 1392 h 3848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73203" h="3848719">
                <a:moveTo>
                  <a:pt x="2364981" y="1392"/>
                </a:moveTo>
                <a:cubicBezTo>
                  <a:pt x="2716573" y="15465"/>
                  <a:pt x="3045457" y="136471"/>
                  <a:pt x="3303440" y="371916"/>
                </a:cubicBezTo>
                <a:cubicBezTo>
                  <a:pt x="3991396" y="999769"/>
                  <a:pt x="3914805" y="2203996"/>
                  <a:pt x="3132328" y="3061389"/>
                </a:cubicBezTo>
                <a:cubicBezTo>
                  <a:pt x="2349852" y="3918580"/>
                  <a:pt x="1157720" y="4104716"/>
                  <a:pt x="469764" y="3476862"/>
                </a:cubicBezTo>
                <a:cubicBezTo>
                  <a:pt x="-218192" y="2849009"/>
                  <a:pt x="-141601" y="1644783"/>
                  <a:pt x="640876" y="787389"/>
                </a:cubicBezTo>
                <a:cubicBezTo>
                  <a:pt x="1129924" y="251518"/>
                  <a:pt x="1778993" y="-22063"/>
                  <a:pt x="2364981" y="1392"/>
                </a:cubicBezTo>
                <a:close/>
              </a:path>
            </a:pathLst>
          </a:custGeom>
          <a:noFill/>
        </p:spPr>
        <p:txBody>
          <a:bodyPr wrap="square" anchor="ctr">
            <a:noAutofit/>
          </a:bodyPr>
          <a:lstStyle>
            <a:lvl1pPr marL="0" indent="0" algn="ctr">
              <a:buNone/>
              <a:defRPr>
                <a:solidFill>
                  <a:schemeClr val="accent5"/>
                </a:solidFill>
              </a:defRPr>
            </a:lvl1pPr>
          </a:lstStyle>
          <a:p>
            <a:r>
              <a:rPr lang="zh-CN" altLang="en-US"/>
              <a:t>单击图标添加图片</a:t>
            </a:r>
            <a:endParaRPr lang="en-US" dirty="0"/>
          </a:p>
        </p:txBody>
      </p:sp>
      <p:sp>
        <p:nvSpPr>
          <p:cNvPr id="8" name="Title 1">
            <a:extLst>
              <a:ext uri="{FF2B5EF4-FFF2-40B4-BE49-F238E27FC236}">
                <a16:creationId xmlns:a16="http://schemas.microsoft.com/office/drawing/2014/main" id="{C7E228BF-1CA5-4856-ADE1-3CF4E8475976}"/>
              </a:ext>
            </a:extLst>
          </p:cNvPr>
          <p:cNvSpPr>
            <a:spLocks noGrp="1"/>
          </p:cNvSpPr>
          <p:nvPr>
            <p:ph type="title"/>
          </p:nvPr>
        </p:nvSpPr>
        <p:spPr>
          <a:xfrm>
            <a:off x="831850" y="1709738"/>
            <a:ext cx="4440794" cy="2852737"/>
          </a:xfrm>
        </p:spPr>
        <p:txBody>
          <a:bodyPr anchor="b"/>
          <a:lstStyle>
            <a:lvl1pPr>
              <a:defRPr sz="6000"/>
            </a:lvl1pPr>
          </a:lstStyle>
          <a:p>
            <a:r>
              <a:rPr lang="zh-CN" altLang="en-US"/>
              <a:t>单击此处编辑母版标题样式</a:t>
            </a:r>
            <a:endParaRPr lang="en-US" dirty="0"/>
          </a:p>
        </p:txBody>
      </p:sp>
      <p:sp>
        <p:nvSpPr>
          <p:cNvPr id="9" name="Text Placeholder 2">
            <a:extLst>
              <a:ext uri="{FF2B5EF4-FFF2-40B4-BE49-F238E27FC236}">
                <a16:creationId xmlns:a16="http://schemas.microsoft.com/office/drawing/2014/main" id="{A75560DB-B208-41C1-AC26-ACACF8AE7CCD}"/>
              </a:ext>
            </a:extLst>
          </p:cNvPr>
          <p:cNvSpPr>
            <a:spLocks noGrp="1"/>
          </p:cNvSpPr>
          <p:nvPr>
            <p:ph type="body" idx="1"/>
          </p:nvPr>
        </p:nvSpPr>
        <p:spPr>
          <a:xfrm>
            <a:off x="831850" y="4589463"/>
            <a:ext cx="4440794"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10" name="Date Placeholder 3">
            <a:extLst>
              <a:ext uri="{FF2B5EF4-FFF2-40B4-BE49-F238E27FC236}">
                <a16:creationId xmlns:a16="http://schemas.microsoft.com/office/drawing/2014/main" id="{78CD13F7-FE5E-4564-955B-78635E1D6BD1}"/>
              </a:ext>
            </a:extLst>
          </p:cNvPr>
          <p:cNvSpPr>
            <a:spLocks noGrp="1"/>
          </p:cNvSpPr>
          <p:nvPr>
            <p:ph type="dt" sz="half" idx="10"/>
          </p:nvPr>
        </p:nvSpPr>
        <p:spPr>
          <a:xfrm>
            <a:off x="838200" y="6356350"/>
            <a:ext cx="2743200" cy="365125"/>
          </a:xfrm>
        </p:spPr>
        <p:txBody>
          <a:bodyPr/>
          <a:lstStyle/>
          <a:p>
            <a:r>
              <a:rPr lang="en-US"/>
              <a:t>Date</a:t>
            </a:r>
          </a:p>
        </p:txBody>
      </p:sp>
      <p:sp>
        <p:nvSpPr>
          <p:cNvPr id="11" name="Footer Placeholder 4">
            <a:extLst>
              <a:ext uri="{FF2B5EF4-FFF2-40B4-BE49-F238E27FC236}">
                <a16:creationId xmlns:a16="http://schemas.microsoft.com/office/drawing/2014/main" id="{DFEC6B85-2D6C-4E54-AFB1-FC9C8C5BCCCD}"/>
              </a:ext>
            </a:extLst>
          </p:cNvPr>
          <p:cNvSpPr>
            <a:spLocks noGrp="1"/>
          </p:cNvSpPr>
          <p:nvPr>
            <p:ph type="ftr" sz="quarter" idx="11"/>
          </p:nvPr>
        </p:nvSpPr>
        <p:spPr>
          <a:xfrm>
            <a:off x="4038600" y="6356350"/>
            <a:ext cx="4114800" cy="365125"/>
          </a:xfrm>
        </p:spPr>
        <p:txBody>
          <a:bodyPr/>
          <a:lstStyle/>
          <a:p>
            <a:r>
              <a:rPr lang="en-US"/>
              <a:t>Your Footer Here</a:t>
            </a:r>
          </a:p>
        </p:txBody>
      </p:sp>
      <p:sp>
        <p:nvSpPr>
          <p:cNvPr id="12" name="Slide Number Placeholder 5">
            <a:extLst>
              <a:ext uri="{FF2B5EF4-FFF2-40B4-BE49-F238E27FC236}">
                <a16:creationId xmlns:a16="http://schemas.microsoft.com/office/drawing/2014/main" id="{C0A08B1B-1C08-468B-84FB-AF1608C8E4FD}"/>
              </a:ext>
            </a:extLst>
          </p:cNvPr>
          <p:cNvSpPr>
            <a:spLocks noGrp="1"/>
          </p:cNvSpPr>
          <p:nvPr>
            <p:ph type="sldNum" sz="quarter" idx="12"/>
          </p:nvPr>
        </p:nvSpPr>
        <p:spPr>
          <a:xfrm>
            <a:off x="8610600" y="6356350"/>
            <a:ext cx="2743200" cy="365125"/>
          </a:xfrm>
        </p:spPr>
        <p:txBody>
          <a:bodyPr/>
          <a:lstStyle/>
          <a:p>
            <a:fld id="{672B7600-67E3-4D97-B453-880E2742B982}" type="slidenum">
              <a:rPr lang="en-US" smtClean="0"/>
              <a:t>‹#›</a:t>
            </a:fld>
            <a:endParaRPr lang="en-US"/>
          </a:p>
        </p:txBody>
      </p:sp>
    </p:spTree>
    <p:extLst>
      <p:ext uri="{BB962C8B-B14F-4D97-AF65-F5344CB8AC3E}">
        <p14:creationId xmlns:p14="http://schemas.microsoft.com/office/powerpoint/2010/main" val="20923523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2">
    <p:spTree>
      <p:nvGrpSpPr>
        <p:cNvPr id="1" name=""/>
        <p:cNvGrpSpPr/>
        <p:nvPr/>
      </p:nvGrpSpPr>
      <p:grpSpPr>
        <a:xfrm>
          <a:off x="0" y="0"/>
          <a:ext cx="0" cy="0"/>
          <a:chOff x="0" y="0"/>
          <a:chExt cx="0" cy="0"/>
        </a:xfrm>
      </p:grpSpPr>
      <p:sp>
        <p:nvSpPr>
          <p:cNvPr id="18" name="Freeform 17">
            <a:extLst>
              <a:ext uri="{FF2B5EF4-FFF2-40B4-BE49-F238E27FC236}">
                <a16:creationId xmlns:a16="http://schemas.microsoft.com/office/drawing/2014/main" id="{CFD24235-9E18-524F-8D07-A6E1BFC9933D}"/>
              </a:ext>
            </a:extLst>
          </p:cNvPr>
          <p:cNvSpPr>
            <a:spLocks noGrp="1"/>
          </p:cNvSpPr>
          <p:nvPr>
            <p:ph type="pic" sz="quarter" idx="13"/>
          </p:nvPr>
        </p:nvSpPr>
        <p:spPr>
          <a:xfrm>
            <a:off x="2298622" y="0"/>
            <a:ext cx="6356601" cy="5861625"/>
          </a:xfrm>
          <a:custGeom>
            <a:avLst/>
            <a:gdLst>
              <a:gd name="connsiteX0" fmla="*/ 1902704 w 6356601"/>
              <a:gd name="connsiteY0" fmla="*/ 0 h 5861625"/>
              <a:gd name="connsiteX1" fmla="*/ 5561860 w 6356601"/>
              <a:gd name="connsiteY1" fmla="*/ 0 h 5861625"/>
              <a:gd name="connsiteX2" fmla="*/ 5565470 w 6356601"/>
              <a:gd name="connsiteY2" fmla="*/ 3786 h 5861625"/>
              <a:gd name="connsiteX3" fmla="*/ 5277203 w 6356601"/>
              <a:gd name="connsiteY3" fmla="*/ 4535317 h 5861625"/>
              <a:gd name="connsiteX4" fmla="*/ 791662 w 6356601"/>
              <a:gd name="connsiteY4" fmla="*/ 5235119 h 5861625"/>
              <a:gd name="connsiteX5" fmla="*/ 1079930 w 6356601"/>
              <a:gd name="connsiteY5" fmla="*/ 703589 h 5861625"/>
              <a:gd name="connsiteX6" fmla="*/ 1686562 w 6356601"/>
              <a:gd name="connsiteY6" fmla="*/ 151888 h 5861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6601" h="5861625">
                <a:moveTo>
                  <a:pt x="1902704" y="0"/>
                </a:moveTo>
                <a:lnTo>
                  <a:pt x="5561860" y="0"/>
                </a:lnTo>
                <a:lnTo>
                  <a:pt x="5565470" y="3786"/>
                </a:lnTo>
                <a:cubicBezTo>
                  <a:pt x="6723792" y="1061648"/>
                  <a:pt x="6595418" y="3089970"/>
                  <a:pt x="5277203" y="4535317"/>
                </a:cubicBezTo>
                <a:cubicBezTo>
                  <a:pt x="3958989" y="5979206"/>
                  <a:pt x="1950969" y="6292981"/>
                  <a:pt x="791662" y="5235119"/>
                </a:cubicBezTo>
                <a:cubicBezTo>
                  <a:pt x="-367972" y="4177257"/>
                  <a:pt x="-238285" y="2148936"/>
                  <a:pt x="1079930" y="703589"/>
                </a:cubicBezTo>
                <a:cubicBezTo>
                  <a:pt x="1269536" y="496008"/>
                  <a:pt x="1473362" y="311862"/>
                  <a:pt x="1686562" y="151888"/>
                </a:cubicBezTo>
                <a:close/>
              </a:path>
            </a:pathLst>
          </a:custGeom>
          <a:noFill/>
        </p:spPr>
        <p:txBody>
          <a:bodyPr wrap="square" anchor="ctr">
            <a:noAutofit/>
          </a:bodyPr>
          <a:lstStyle>
            <a:lvl1pPr marL="0" indent="0" algn="ctr">
              <a:buNone/>
              <a:defRPr>
                <a:solidFill>
                  <a:schemeClr val="accent5"/>
                </a:solidFill>
              </a:defRPr>
            </a:lvl1pPr>
          </a:lstStyle>
          <a:p>
            <a:r>
              <a:rPr lang="zh-CN" altLang="en-US"/>
              <a:t>单击图标添加图片</a:t>
            </a:r>
            <a:endParaRPr lang="en-US"/>
          </a:p>
        </p:txBody>
      </p:sp>
      <p:sp>
        <p:nvSpPr>
          <p:cNvPr id="8" name="Title 1">
            <a:extLst>
              <a:ext uri="{FF2B5EF4-FFF2-40B4-BE49-F238E27FC236}">
                <a16:creationId xmlns:a16="http://schemas.microsoft.com/office/drawing/2014/main" id="{74985E82-8BBB-4140-ADE7-3211B76C0426}"/>
              </a:ext>
            </a:extLst>
          </p:cNvPr>
          <p:cNvSpPr>
            <a:spLocks noGrp="1"/>
          </p:cNvSpPr>
          <p:nvPr>
            <p:ph type="title"/>
          </p:nvPr>
        </p:nvSpPr>
        <p:spPr>
          <a:xfrm>
            <a:off x="8543925" y="2529444"/>
            <a:ext cx="2803524" cy="2586306"/>
          </a:xfrm>
        </p:spPr>
        <p:txBody>
          <a:bodyPr anchor="b">
            <a:normAutofit/>
          </a:bodyPr>
          <a:lstStyle>
            <a:lvl1pPr algn="r">
              <a:defRPr sz="4800"/>
            </a:lvl1pPr>
          </a:lstStyle>
          <a:p>
            <a:r>
              <a:rPr lang="zh-CN" altLang="en-US"/>
              <a:t>单击此处编辑母版标题样式</a:t>
            </a:r>
            <a:endParaRPr lang="en-US" dirty="0"/>
          </a:p>
        </p:txBody>
      </p:sp>
      <p:sp>
        <p:nvSpPr>
          <p:cNvPr id="9" name="Text Placeholder 2">
            <a:extLst>
              <a:ext uri="{FF2B5EF4-FFF2-40B4-BE49-F238E27FC236}">
                <a16:creationId xmlns:a16="http://schemas.microsoft.com/office/drawing/2014/main" id="{BE5281E8-502B-4754-B5F5-7C62E11011CF}"/>
              </a:ext>
            </a:extLst>
          </p:cNvPr>
          <p:cNvSpPr>
            <a:spLocks noGrp="1"/>
          </p:cNvSpPr>
          <p:nvPr>
            <p:ph type="body" idx="1"/>
          </p:nvPr>
        </p:nvSpPr>
        <p:spPr>
          <a:xfrm>
            <a:off x="6697684" y="5343896"/>
            <a:ext cx="4649766" cy="745754"/>
          </a:xfrm>
        </p:spPr>
        <p:txBody>
          <a:bodyPr/>
          <a:lstStyle>
            <a:lvl1pPr marL="0" indent="0" algn="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10" name="Date Placeholder 3">
            <a:extLst>
              <a:ext uri="{FF2B5EF4-FFF2-40B4-BE49-F238E27FC236}">
                <a16:creationId xmlns:a16="http://schemas.microsoft.com/office/drawing/2014/main" id="{A67E5779-2729-4DED-A8C2-41F4FEE4767B}"/>
              </a:ext>
            </a:extLst>
          </p:cNvPr>
          <p:cNvSpPr>
            <a:spLocks noGrp="1"/>
          </p:cNvSpPr>
          <p:nvPr>
            <p:ph type="dt" sz="half" idx="10"/>
          </p:nvPr>
        </p:nvSpPr>
        <p:spPr>
          <a:xfrm>
            <a:off x="838200" y="6356350"/>
            <a:ext cx="2743200" cy="365125"/>
          </a:xfrm>
        </p:spPr>
        <p:txBody>
          <a:bodyPr/>
          <a:lstStyle/>
          <a:p>
            <a:r>
              <a:rPr lang="en-US"/>
              <a:t>Date</a:t>
            </a:r>
          </a:p>
        </p:txBody>
      </p:sp>
      <p:sp>
        <p:nvSpPr>
          <p:cNvPr id="11" name="Footer Placeholder 4">
            <a:extLst>
              <a:ext uri="{FF2B5EF4-FFF2-40B4-BE49-F238E27FC236}">
                <a16:creationId xmlns:a16="http://schemas.microsoft.com/office/drawing/2014/main" id="{FBD21987-FA22-47F7-B702-8D9638C10C5C}"/>
              </a:ext>
            </a:extLst>
          </p:cNvPr>
          <p:cNvSpPr>
            <a:spLocks noGrp="1"/>
          </p:cNvSpPr>
          <p:nvPr>
            <p:ph type="ftr" sz="quarter" idx="11"/>
          </p:nvPr>
        </p:nvSpPr>
        <p:spPr>
          <a:xfrm>
            <a:off x="4038600" y="6356350"/>
            <a:ext cx="4114800" cy="365125"/>
          </a:xfrm>
        </p:spPr>
        <p:txBody>
          <a:bodyPr/>
          <a:lstStyle/>
          <a:p>
            <a:r>
              <a:rPr lang="en-US"/>
              <a:t>Your Footer Here</a:t>
            </a:r>
          </a:p>
        </p:txBody>
      </p:sp>
      <p:sp>
        <p:nvSpPr>
          <p:cNvPr id="12" name="Slide Number Placeholder 5">
            <a:extLst>
              <a:ext uri="{FF2B5EF4-FFF2-40B4-BE49-F238E27FC236}">
                <a16:creationId xmlns:a16="http://schemas.microsoft.com/office/drawing/2014/main" id="{A03F40A7-0F3F-41D6-9058-1BE8DB2708C0}"/>
              </a:ext>
            </a:extLst>
          </p:cNvPr>
          <p:cNvSpPr>
            <a:spLocks noGrp="1"/>
          </p:cNvSpPr>
          <p:nvPr>
            <p:ph type="sldNum" sz="quarter" idx="12"/>
          </p:nvPr>
        </p:nvSpPr>
        <p:spPr>
          <a:xfrm>
            <a:off x="8610600" y="6356350"/>
            <a:ext cx="2743200" cy="365125"/>
          </a:xfrm>
        </p:spPr>
        <p:txBody>
          <a:bodyPr/>
          <a:lstStyle/>
          <a:p>
            <a:fld id="{672B7600-67E3-4D97-B453-880E2742B982}" type="slidenum">
              <a:rPr lang="en-US" smtClean="0"/>
              <a:t>‹#›</a:t>
            </a:fld>
            <a:endParaRPr lang="en-US"/>
          </a:p>
        </p:txBody>
      </p:sp>
      <p:sp>
        <p:nvSpPr>
          <p:cNvPr id="15" name="Shape">
            <a:extLst>
              <a:ext uri="{FF2B5EF4-FFF2-40B4-BE49-F238E27FC236}">
                <a16:creationId xmlns:a16="http://schemas.microsoft.com/office/drawing/2014/main" id="{987F5126-7555-D94F-9E01-863C4C7EE082}"/>
              </a:ext>
            </a:extLst>
          </p:cNvPr>
          <p:cNvSpPr/>
          <p:nvPr userDrawn="1"/>
        </p:nvSpPr>
        <p:spPr>
          <a:xfrm>
            <a:off x="0" y="0"/>
            <a:ext cx="11061017" cy="6854187"/>
          </a:xfrm>
          <a:custGeom>
            <a:avLst/>
            <a:gdLst/>
            <a:ahLst/>
            <a:cxnLst>
              <a:cxn ang="0">
                <a:pos x="wd2" y="hd2"/>
              </a:cxn>
              <a:cxn ang="5400000">
                <a:pos x="wd2" y="hd2"/>
              </a:cxn>
              <a:cxn ang="10800000">
                <a:pos x="wd2" y="hd2"/>
              </a:cxn>
              <a:cxn ang="16200000">
                <a:pos x="wd2" y="hd2"/>
              </a:cxn>
            </a:cxnLst>
            <a:rect l="0" t="0" r="r" b="b"/>
            <a:pathLst>
              <a:path w="21537" h="21600" extrusionOk="0">
                <a:moveTo>
                  <a:pt x="17673" y="4687"/>
                </a:moveTo>
                <a:cubicBezTo>
                  <a:pt x="17742" y="4671"/>
                  <a:pt x="17809" y="4655"/>
                  <a:pt x="17878" y="4639"/>
                </a:cubicBezTo>
                <a:cubicBezTo>
                  <a:pt x="17757" y="2958"/>
                  <a:pt x="17369" y="1369"/>
                  <a:pt x="16716" y="60"/>
                </a:cubicBezTo>
                <a:cubicBezTo>
                  <a:pt x="16706" y="40"/>
                  <a:pt x="16696" y="24"/>
                  <a:pt x="16687" y="4"/>
                </a:cubicBezTo>
                <a:lnTo>
                  <a:pt x="16771" y="4"/>
                </a:lnTo>
                <a:cubicBezTo>
                  <a:pt x="17418" y="1325"/>
                  <a:pt x="17807" y="2918"/>
                  <a:pt x="17923" y="4603"/>
                </a:cubicBezTo>
                <a:cubicBezTo>
                  <a:pt x="17985" y="4507"/>
                  <a:pt x="18049" y="4410"/>
                  <a:pt x="18111" y="4314"/>
                </a:cubicBezTo>
                <a:cubicBezTo>
                  <a:pt x="18034" y="4559"/>
                  <a:pt x="17970" y="4903"/>
                  <a:pt x="17935" y="5159"/>
                </a:cubicBezTo>
                <a:cubicBezTo>
                  <a:pt x="17873" y="4983"/>
                  <a:pt x="17772" y="4783"/>
                  <a:pt x="17673" y="4687"/>
                </a:cubicBezTo>
                <a:close/>
                <a:moveTo>
                  <a:pt x="18047" y="4"/>
                </a:moveTo>
                <a:cubicBezTo>
                  <a:pt x="18118" y="240"/>
                  <a:pt x="18183" y="476"/>
                  <a:pt x="18244" y="720"/>
                </a:cubicBezTo>
                <a:cubicBezTo>
                  <a:pt x="18170" y="772"/>
                  <a:pt x="18096" y="824"/>
                  <a:pt x="18022" y="876"/>
                </a:cubicBezTo>
                <a:cubicBezTo>
                  <a:pt x="18150" y="921"/>
                  <a:pt x="18296" y="1069"/>
                  <a:pt x="18395" y="1213"/>
                </a:cubicBezTo>
                <a:cubicBezTo>
                  <a:pt x="18393" y="933"/>
                  <a:pt x="18410" y="552"/>
                  <a:pt x="18460" y="260"/>
                </a:cubicBezTo>
                <a:cubicBezTo>
                  <a:pt x="18403" y="392"/>
                  <a:pt x="18348" y="524"/>
                  <a:pt x="18291" y="652"/>
                </a:cubicBezTo>
                <a:cubicBezTo>
                  <a:pt x="18237" y="432"/>
                  <a:pt x="18178" y="212"/>
                  <a:pt x="18116" y="0"/>
                </a:cubicBezTo>
                <a:lnTo>
                  <a:pt x="18047" y="0"/>
                </a:lnTo>
                <a:close/>
                <a:moveTo>
                  <a:pt x="10420" y="20419"/>
                </a:moveTo>
                <a:cubicBezTo>
                  <a:pt x="10297" y="20395"/>
                  <a:pt x="10146" y="20339"/>
                  <a:pt x="10059" y="20255"/>
                </a:cubicBezTo>
                <a:cubicBezTo>
                  <a:pt x="10072" y="20335"/>
                  <a:pt x="10084" y="20411"/>
                  <a:pt x="10096" y="20487"/>
                </a:cubicBezTo>
                <a:cubicBezTo>
                  <a:pt x="8964" y="20820"/>
                  <a:pt x="7807" y="20816"/>
                  <a:pt x="6736" y="20431"/>
                </a:cubicBezTo>
                <a:cubicBezTo>
                  <a:pt x="5547" y="20011"/>
                  <a:pt x="4439" y="19131"/>
                  <a:pt x="3556" y="17818"/>
                </a:cubicBezTo>
                <a:cubicBezTo>
                  <a:pt x="2577" y="16369"/>
                  <a:pt x="1887" y="14412"/>
                  <a:pt x="1625" y="12131"/>
                </a:cubicBezTo>
                <a:cubicBezTo>
                  <a:pt x="1333" y="9605"/>
                  <a:pt x="1558" y="6812"/>
                  <a:pt x="2322" y="4146"/>
                </a:cubicBezTo>
                <a:cubicBezTo>
                  <a:pt x="2735" y="2669"/>
                  <a:pt x="3309" y="1269"/>
                  <a:pt x="4013" y="0"/>
                </a:cubicBezTo>
                <a:lnTo>
                  <a:pt x="3885" y="0"/>
                </a:lnTo>
                <a:cubicBezTo>
                  <a:pt x="3197" y="1253"/>
                  <a:pt x="2638" y="2637"/>
                  <a:pt x="2233" y="4090"/>
                </a:cubicBezTo>
                <a:cubicBezTo>
                  <a:pt x="1464" y="6784"/>
                  <a:pt x="1241" y="9601"/>
                  <a:pt x="1541" y="12151"/>
                </a:cubicBezTo>
                <a:cubicBezTo>
                  <a:pt x="1808" y="14448"/>
                  <a:pt x="2507" y="16421"/>
                  <a:pt x="3497" y="17878"/>
                </a:cubicBezTo>
                <a:cubicBezTo>
                  <a:pt x="4389" y="19199"/>
                  <a:pt x="5504" y="20079"/>
                  <a:pt x="6704" y="20499"/>
                </a:cubicBezTo>
                <a:cubicBezTo>
                  <a:pt x="7784" y="20880"/>
                  <a:pt x="8949" y="20884"/>
                  <a:pt x="10089" y="20547"/>
                </a:cubicBezTo>
                <a:cubicBezTo>
                  <a:pt x="10052" y="20639"/>
                  <a:pt x="10017" y="20732"/>
                  <a:pt x="9980" y="20820"/>
                </a:cubicBezTo>
                <a:cubicBezTo>
                  <a:pt x="10099" y="20680"/>
                  <a:pt x="10279" y="20523"/>
                  <a:pt x="10420" y="20419"/>
                </a:cubicBezTo>
                <a:close/>
                <a:moveTo>
                  <a:pt x="17465" y="4579"/>
                </a:moveTo>
                <a:cubicBezTo>
                  <a:pt x="17275" y="2834"/>
                  <a:pt x="16751" y="1209"/>
                  <a:pt x="15937" y="0"/>
                </a:cubicBezTo>
                <a:lnTo>
                  <a:pt x="15833" y="0"/>
                </a:lnTo>
                <a:cubicBezTo>
                  <a:pt x="16677" y="1201"/>
                  <a:pt x="17223" y="2846"/>
                  <a:pt x="17418" y="4623"/>
                </a:cubicBezTo>
                <a:cubicBezTo>
                  <a:pt x="17606" y="6308"/>
                  <a:pt x="17488" y="8097"/>
                  <a:pt x="17104" y="9829"/>
                </a:cubicBezTo>
                <a:cubicBezTo>
                  <a:pt x="17057" y="9793"/>
                  <a:pt x="17010" y="9757"/>
                  <a:pt x="16961" y="9721"/>
                </a:cubicBezTo>
                <a:cubicBezTo>
                  <a:pt x="17001" y="9878"/>
                  <a:pt x="17013" y="10134"/>
                  <a:pt x="17008" y="10338"/>
                </a:cubicBezTo>
                <a:cubicBezTo>
                  <a:pt x="17095" y="10130"/>
                  <a:pt x="17223" y="9873"/>
                  <a:pt x="17334" y="9713"/>
                </a:cubicBezTo>
                <a:cubicBezTo>
                  <a:pt x="17270" y="9753"/>
                  <a:pt x="17206" y="9793"/>
                  <a:pt x="17142" y="9829"/>
                </a:cubicBezTo>
                <a:cubicBezTo>
                  <a:pt x="17532" y="8084"/>
                  <a:pt x="17653" y="6280"/>
                  <a:pt x="17465" y="4579"/>
                </a:cubicBezTo>
                <a:close/>
                <a:moveTo>
                  <a:pt x="6963" y="901"/>
                </a:moveTo>
                <a:cubicBezTo>
                  <a:pt x="7213" y="576"/>
                  <a:pt x="7475" y="280"/>
                  <a:pt x="7742" y="4"/>
                </a:cubicBezTo>
                <a:lnTo>
                  <a:pt x="7589" y="4"/>
                </a:lnTo>
                <a:cubicBezTo>
                  <a:pt x="7357" y="252"/>
                  <a:pt x="7132" y="516"/>
                  <a:pt x="6912" y="796"/>
                </a:cubicBezTo>
                <a:cubicBezTo>
                  <a:pt x="5445" y="2673"/>
                  <a:pt x="4389" y="5227"/>
                  <a:pt x="3964" y="7836"/>
                </a:cubicBezTo>
                <a:cubicBezTo>
                  <a:pt x="3556" y="10322"/>
                  <a:pt x="3717" y="12751"/>
                  <a:pt x="4345" y="14640"/>
                </a:cubicBezTo>
                <a:cubicBezTo>
                  <a:pt x="4913" y="16369"/>
                  <a:pt x="5870" y="17670"/>
                  <a:pt x="6998" y="18370"/>
                </a:cubicBezTo>
                <a:cubicBezTo>
                  <a:pt x="8019" y="19011"/>
                  <a:pt x="9164" y="19163"/>
                  <a:pt x="10326" y="18874"/>
                </a:cubicBezTo>
                <a:cubicBezTo>
                  <a:pt x="10289" y="18971"/>
                  <a:pt x="10252" y="19067"/>
                  <a:pt x="10215" y="19163"/>
                </a:cubicBezTo>
                <a:cubicBezTo>
                  <a:pt x="10339" y="19015"/>
                  <a:pt x="10524" y="18858"/>
                  <a:pt x="10668" y="18754"/>
                </a:cubicBezTo>
                <a:cubicBezTo>
                  <a:pt x="10542" y="18722"/>
                  <a:pt x="10388" y="18654"/>
                  <a:pt x="10299" y="18558"/>
                </a:cubicBezTo>
                <a:cubicBezTo>
                  <a:pt x="10312" y="18642"/>
                  <a:pt x="10324" y="18726"/>
                  <a:pt x="10336" y="18810"/>
                </a:cubicBezTo>
                <a:cubicBezTo>
                  <a:pt x="9186" y="19095"/>
                  <a:pt x="8049" y="18939"/>
                  <a:pt x="7038" y="18302"/>
                </a:cubicBezTo>
                <a:cubicBezTo>
                  <a:pt x="5922" y="17606"/>
                  <a:pt x="4975" y="16313"/>
                  <a:pt x="4414" y="14596"/>
                </a:cubicBezTo>
                <a:cubicBezTo>
                  <a:pt x="3796" y="12723"/>
                  <a:pt x="3640" y="10322"/>
                  <a:pt x="4046" y="7860"/>
                </a:cubicBezTo>
                <a:cubicBezTo>
                  <a:pt x="4468" y="5279"/>
                  <a:pt x="5514" y="2758"/>
                  <a:pt x="6963" y="901"/>
                </a:cubicBezTo>
                <a:close/>
                <a:moveTo>
                  <a:pt x="18927" y="5543"/>
                </a:moveTo>
                <a:cubicBezTo>
                  <a:pt x="18999" y="5663"/>
                  <a:pt x="19060" y="5887"/>
                  <a:pt x="19093" y="6075"/>
                </a:cubicBezTo>
                <a:cubicBezTo>
                  <a:pt x="19149" y="5835"/>
                  <a:pt x="19241" y="5519"/>
                  <a:pt x="19332" y="5303"/>
                </a:cubicBezTo>
                <a:cubicBezTo>
                  <a:pt x="19271" y="5379"/>
                  <a:pt x="19206" y="5455"/>
                  <a:pt x="19145" y="5531"/>
                </a:cubicBezTo>
                <a:cubicBezTo>
                  <a:pt x="19246" y="3638"/>
                  <a:pt x="19102" y="1745"/>
                  <a:pt x="18692" y="4"/>
                </a:cubicBezTo>
                <a:lnTo>
                  <a:pt x="18630" y="4"/>
                </a:lnTo>
                <a:cubicBezTo>
                  <a:pt x="19053" y="1749"/>
                  <a:pt x="19201" y="3654"/>
                  <a:pt x="19102" y="5555"/>
                </a:cubicBezTo>
                <a:cubicBezTo>
                  <a:pt x="19046" y="5551"/>
                  <a:pt x="18986" y="5547"/>
                  <a:pt x="18927" y="5543"/>
                </a:cubicBezTo>
                <a:close/>
                <a:moveTo>
                  <a:pt x="20895" y="7252"/>
                </a:moveTo>
                <a:cubicBezTo>
                  <a:pt x="20853" y="7232"/>
                  <a:pt x="20809" y="7208"/>
                  <a:pt x="20767" y="7188"/>
                </a:cubicBezTo>
                <a:cubicBezTo>
                  <a:pt x="20804" y="7324"/>
                  <a:pt x="20819" y="7552"/>
                  <a:pt x="20819" y="7736"/>
                </a:cubicBezTo>
                <a:cubicBezTo>
                  <a:pt x="20895" y="7528"/>
                  <a:pt x="21007" y="7264"/>
                  <a:pt x="21103" y="7088"/>
                </a:cubicBezTo>
                <a:cubicBezTo>
                  <a:pt x="21046" y="7140"/>
                  <a:pt x="20989" y="7188"/>
                  <a:pt x="20932" y="7240"/>
                </a:cubicBezTo>
                <a:cubicBezTo>
                  <a:pt x="21382" y="4915"/>
                  <a:pt x="21600" y="2429"/>
                  <a:pt x="21521" y="0"/>
                </a:cubicBezTo>
                <a:lnTo>
                  <a:pt x="21476" y="0"/>
                </a:lnTo>
                <a:cubicBezTo>
                  <a:pt x="21558" y="2433"/>
                  <a:pt x="21345" y="4923"/>
                  <a:pt x="20895" y="7252"/>
                </a:cubicBezTo>
                <a:close/>
                <a:moveTo>
                  <a:pt x="25" y="20812"/>
                </a:moveTo>
                <a:cubicBezTo>
                  <a:pt x="17" y="20804"/>
                  <a:pt x="10" y="20792"/>
                  <a:pt x="0" y="20784"/>
                </a:cubicBezTo>
                <a:lnTo>
                  <a:pt x="0" y="20920"/>
                </a:lnTo>
                <a:cubicBezTo>
                  <a:pt x="210" y="21160"/>
                  <a:pt x="423" y="21384"/>
                  <a:pt x="643" y="21600"/>
                </a:cubicBezTo>
                <a:lnTo>
                  <a:pt x="764" y="21600"/>
                </a:lnTo>
                <a:cubicBezTo>
                  <a:pt x="512" y="21352"/>
                  <a:pt x="265" y="21088"/>
                  <a:pt x="25" y="20812"/>
                </a:cubicBezTo>
                <a:close/>
                <a:moveTo>
                  <a:pt x="19679" y="4"/>
                </a:moveTo>
                <a:cubicBezTo>
                  <a:pt x="19763" y="556"/>
                  <a:pt x="19825" y="1121"/>
                  <a:pt x="19864" y="1689"/>
                </a:cubicBezTo>
                <a:cubicBezTo>
                  <a:pt x="19797" y="1713"/>
                  <a:pt x="19731" y="1737"/>
                  <a:pt x="19664" y="1761"/>
                </a:cubicBezTo>
                <a:cubicBezTo>
                  <a:pt x="19763" y="1849"/>
                  <a:pt x="19862" y="2045"/>
                  <a:pt x="19923" y="2221"/>
                </a:cubicBezTo>
                <a:cubicBezTo>
                  <a:pt x="19956" y="1953"/>
                  <a:pt x="20017" y="1593"/>
                  <a:pt x="20092" y="1333"/>
                </a:cubicBezTo>
                <a:cubicBezTo>
                  <a:pt x="20030" y="1437"/>
                  <a:pt x="19970" y="1545"/>
                  <a:pt x="19909" y="1649"/>
                </a:cubicBezTo>
                <a:cubicBezTo>
                  <a:pt x="19869" y="1097"/>
                  <a:pt x="19810" y="548"/>
                  <a:pt x="19731" y="8"/>
                </a:cubicBezTo>
                <a:lnTo>
                  <a:pt x="19679" y="8"/>
                </a:lnTo>
                <a:close/>
                <a:moveTo>
                  <a:pt x="19172" y="4"/>
                </a:moveTo>
                <a:cubicBezTo>
                  <a:pt x="19243" y="372"/>
                  <a:pt x="19303" y="748"/>
                  <a:pt x="19352" y="1125"/>
                </a:cubicBezTo>
                <a:cubicBezTo>
                  <a:pt x="19283" y="1157"/>
                  <a:pt x="19214" y="1193"/>
                  <a:pt x="19142" y="1225"/>
                </a:cubicBezTo>
                <a:cubicBezTo>
                  <a:pt x="19251" y="1297"/>
                  <a:pt x="19370" y="1481"/>
                  <a:pt x="19444" y="1645"/>
                </a:cubicBezTo>
                <a:cubicBezTo>
                  <a:pt x="19463" y="1369"/>
                  <a:pt x="19510" y="997"/>
                  <a:pt x="19575" y="724"/>
                </a:cubicBezTo>
                <a:cubicBezTo>
                  <a:pt x="19515" y="840"/>
                  <a:pt x="19456" y="957"/>
                  <a:pt x="19397" y="1073"/>
                </a:cubicBezTo>
                <a:cubicBezTo>
                  <a:pt x="19350" y="712"/>
                  <a:pt x="19293" y="356"/>
                  <a:pt x="19229" y="4"/>
                </a:cubicBezTo>
                <a:lnTo>
                  <a:pt x="19172" y="4"/>
                </a:lnTo>
                <a:close/>
                <a:moveTo>
                  <a:pt x="20688" y="3430"/>
                </a:moveTo>
                <a:cubicBezTo>
                  <a:pt x="20631" y="3434"/>
                  <a:pt x="20574" y="3434"/>
                  <a:pt x="20514" y="3438"/>
                </a:cubicBezTo>
                <a:cubicBezTo>
                  <a:pt x="20586" y="3550"/>
                  <a:pt x="20650" y="3770"/>
                  <a:pt x="20683" y="3954"/>
                </a:cubicBezTo>
                <a:cubicBezTo>
                  <a:pt x="20737" y="3706"/>
                  <a:pt x="20824" y="3378"/>
                  <a:pt x="20910" y="3150"/>
                </a:cubicBezTo>
                <a:cubicBezTo>
                  <a:pt x="20848" y="3234"/>
                  <a:pt x="20789" y="3314"/>
                  <a:pt x="20727" y="3398"/>
                </a:cubicBezTo>
                <a:cubicBezTo>
                  <a:pt x="20777" y="2261"/>
                  <a:pt x="20757" y="1125"/>
                  <a:pt x="20665" y="0"/>
                </a:cubicBezTo>
                <a:lnTo>
                  <a:pt x="20616" y="0"/>
                </a:lnTo>
                <a:cubicBezTo>
                  <a:pt x="20715" y="1133"/>
                  <a:pt x="20737" y="2281"/>
                  <a:pt x="20688" y="3430"/>
                </a:cubicBezTo>
                <a:close/>
                <a:moveTo>
                  <a:pt x="0" y="19619"/>
                </a:moveTo>
                <a:cubicBezTo>
                  <a:pt x="544" y="20383"/>
                  <a:pt x="1137" y="21044"/>
                  <a:pt x="1768" y="21592"/>
                </a:cubicBezTo>
                <a:lnTo>
                  <a:pt x="1894" y="21592"/>
                </a:lnTo>
                <a:cubicBezTo>
                  <a:pt x="1217" y="21012"/>
                  <a:pt x="576" y="20299"/>
                  <a:pt x="0" y="19463"/>
                </a:cubicBezTo>
                <a:lnTo>
                  <a:pt x="0" y="19619"/>
                </a:lnTo>
                <a:close/>
                <a:moveTo>
                  <a:pt x="0" y="1409"/>
                </a:moveTo>
                <a:cubicBezTo>
                  <a:pt x="146" y="937"/>
                  <a:pt x="307" y="464"/>
                  <a:pt x="480" y="4"/>
                </a:cubicBezTo>
                <a:lnTo>
                  <a:pt x="349" y="4"/>
                </a:lnTo>
                <a:cubicBezTo>
                  <a:pt x="225" y="336"/>
                  <a:pt x="109" y="668"/>
                  <a:pt x="0" y="1009"/>
                </a:cubicBezTo>
                <a:lnTo>
                  <a:pt x="0" y="1409"/>
                </a:lnTo>
                <a:close/>
                <a:moveTo>
                  <a:pt x="8633" y="21032"/>
                </a:moveTo>
                <a:cubicBezTo>
                  <a:pt x="8635" y="21120"/>
                  <a:pt x="8638" y="21204"/>
                  <a:pt x="8638" y="21292"/>
                </a:cubicBezTo>
                <a:cubicBezTo>
                  <a:pt x="7315" y="21396"/>
                  <a:pt x="5994" y="21044"/>
                  <a:pt x="4815" y="20195"/>
                </a:cubicBezTo>
                <a:cubicBezTo>
                  <a:pt x="3482" y="19243"/>
                  <a:pt x="2354" y="17682"/>
                  <a:pt x="1615" y="15609"/>
                </a:cubicBezTo>
                <a:cubicBezTo>
                  <a:pt x="781" y="13287"/>
                  <a:pt x="460" y="10410"/>
                  <a:pt x="789" y="7324"/>
                </a:cubicBezTo>
                <a:cubicBezTo>
                  <a:pt x="1061" y="4763"/>
                  <a:pt x="1763" y="2237"/>
                  <a:pt x="2841" y="4"/>
                </a:cubicBezTo>
                <a:lnTo>
                  <a:pt x="2713" y="4"/>
                </a:lnTo>
                <a:cubicBezTo>
                  <a:pt x="1652" y="2233"/>
                  <a:pt x="959" y="4747"/>
                  <a:pt x="692" y="7296"/>
                </a:cubicBezTo>
                <a:cubicBezTo>
                  <a:pt x="366" y="10410"/>
                  <a:pt x="692" y="13311"/>
                  <a:pt x="1538" y="15649"/>
                </a:cubicBezTo>
                <a:cubicBezTo>
                  <a:pt x="2287" y="17734"/>
                  <a:pt x="3427" y="19303"/>
                  <a:pt x="4770" y="20259"/>
                </a:cubicBezTo>
                <a:cubicBezTo>
                  <a:pt x="5959" y="21108"/>
                  <a:pt x="7290" y="21460"/>
                  <a:pt x="8620" y="21352"/>
                </a:cubicBezTo>
                <a:cubicBezTo>
                  <a:pt x="8578" y="21432"/>
                  <a:pt x="8536" y="21512"/>
                  <a:pt x="8492" y="21592"/>
                </a:cubicBezTo>
                <a:lnTo>
                  <a:pt x="8509" y="21592"/>
                </a:lnTo>
                <a:cubicBezTo>
                  <a:pt x="8642" y="21476"/>
                  <a:pt x="8823" y="21364"/>
                  <a:pt x="8964" y="21292"/>
                </a:cubicBezTo>
                <a:cubicBezTo>
                  <a:pt x="8848" y="21240"/>
                  <a:pt x="8709" y="21144"/>
                  <a:pt x="8633" y="21032"/>
                </a:cubicBezTo>
                <a:close/>
                <a:moveTo>
                  <a:pt x="2908" y="21464"/>
                </a:moveTo>
                <a:cubicBezTo>
                  <a:pt x="1798" y="20615"/>
                  <a:pt x="796" y="19407"/>
                  <a:pt x="0" y="17902"/>
                </a:cubicBezTo>
                <a:lnTo>
                  <a:pt x="0" y="18090"/>
                </a:lnTo>
                <a:cubicBezTo>
                  <a:pt x="791" y="19535"/>
                  <a:pt x="1775" y="20696"/>
                  <a:pt x="2859" y="21524"/>
                </a:cubicBezTo>
                <a:cubicBezTo>
                  <a:pt x="2888" y="21548"/>
                  <a:pt x="2920" y="21568"/>
                  <a:pt x="2950" y="21592"/>
                </a:cubicBezTo>
                <a:lnTo>
                  <a:pt x="3086" y="21592"/>
                </a:lnTo>
                <a:cubicBezTo>
                  <a:pt x="3027" y="21552"/>
                  <a:pt x="2967" y="21508"/>
                  <a:pt x="2908" y="21464"/>
                </a:cubicBezTo>
                <a:close/>
                <a:moveTo>
                  <a:pt x="10203" y="19687"/>
                </a:moveTo>
                <a:cubicBezTo>
                  <a:pt x="10218" y="19767"/>
                  <a:pt x="10230" y="19843"/>
                  <a:pt x="10242" y="19923"/>
                </a:cubicBezTo>
                <a:cubicBezTo>
                  <a:pt x="9224" y="20227"/>
                  <a:pt x="8187" y="20215"/>
                  <a:pt x="7216" y="19891"/>
                </a:cubicBezTo>
                <a:cubicBezTo>
                  <a:pt x="6150" y="19535"/>
                  <a:pt x="5146" y="18798"/>
                  <a:pt x="4342" y="17670"/>
                </a:cubicBezTo>
                <a:cubicBezTo>
                  <a:pt x="3459" y="16453"/>
                  <a:pt x="2807" y="14792"/>
                  <a:pt x="2502" y="12847"/>
                </a:cubicBezTo>
                <a:cubicBezTo>
                  <a:pt x="2169" y="10718"/>
                  <a:pt x="2248" y="8313"/>
                  <a:pt x="2774" y="5947"/>
                </a:cubicBezTo>
                <a:cubicBezTo>
                  <a:pt x="3259" y="3718"/>
                  <a:pt x="4102" y="1681"/>
                  <a:pt x="5178" y="0"/>
                </a:cubicBezTo>
                <a:lnTo>
                  <a:pt x="5047" y="0"/>
                </a:lnTo>
                <a:cubicBezTo>
                  <a:pt x="3994" y="1677"/>
                  <a:pt x="3165" y="3698"/>
                  <a:pt x="2688" y="5903"/>
                </a:cubicBezTo>
                <a:cubicBezTo>
                  <a:pt x="2159" y="8293"/>
                  <a:pt x="2080" y="10718"/>
                  <a:pt x="2421" y="12867"/>
                </a:cubicBezTo>
                <a:cubicBezTo>
                  <a:pt x="2732" y="14828"/>
                  <a:pt x="3393" y="16501"/>
                  <a:pt x="4285" y="17726"/>
                </a:cubicBezTo>
                <a:cubicBezTo>
                  <a:pt x="5084" y="18842"/>
                  <a:pt x="6091" y="19595"/>
                  <a:pt x="7179" y="19959"/>
                </a:cubicBezTo>
                <a:cubicBezTo>
                  <a:pt x="8173" y="20287"/>
                  <a:pt x="9221" y="20283"/>
                  <a:pt x="10233" y="19983"/>
                </a:cubicBezTo>
                <a:cubicBezTo>
                  <a:pt x="10198" y="20075"/>
                  <a:pt x="10161" y="20171"/>
                  <a:pt x="10126" y="20263"/>
                </a:cubicBezTo>
                <a:cubicBezTo>
                  <a:pt x="10245" y="20115"/>
                  <a:pt x="10425" y="19959"/>
                  <a:pt x="10566" y="19855"/>
                </a:cubicBezTo>
                <a:cubicBezTo>
                  <a:pt x="10445" y="19827"/>
                  <a:pt x="10294" y="19771"/>
                  <a:pt x="10203" y="19687"/>
                </a:cubicBezTo>
                <a:close/>
                <a:moveTo>
                  <a:pt x="947" y="16073"/>
                </a:moveTo>
                <a:cubicBezTo>
                  <a:pt x="509" y="14956"/>
                  <a:pt x="190" y="13708"/>
                  <a:pt x="2" y="12363"/>
                </a:cubicBezTo>
                <a:lnTo>
                  <a:pt x="2" y="12959"/>
                </a:lnTo>
                <a:cubicBezTo>
                  <a:pt x="200" y="14096"/>
                  <a:pt x="492" y="15156"/>
                  <a:pt x="870" y="16117"/>
                </a:cubicBezTo>
                <a:cubicBezTo>
                  <a:pt x="1630" y="18094"/>
                  <a:pt x="2742" y="19595"/>
                  <a:pt x="4008" y="20575"/>
                </a:cubicBezTo>
                <a:cubicBezTo>
                  <a:pt x="4592" y="21024"/>
                  <a:pt x="5208" y="21364"/>
                  <a:pt x="5846" y="21596"/>
                </a:cubicBezTo>
                <a:lnTo>
                  <a:pt x="6066" y="21596"/>
                </a:lnTo>
                <a:cubicBezTo>
                  <a:pt x="5366" y="21368"/>
                  <a:pt x="4688" y="21008"/>
                  <a:pt x="4053" y="20515"/>
                </a:cubicBezTo>
                <a:cubicBezTo>
                  <a:pt x="2799" y="19535"/>
                  <a:pt x="1696" y="18038"/>
                  <a:pt x="947" y="16073"/>
                </a:cubicBezTo>
                <a:close/>
                <a:moveTo>
                  <a:pt x="0" y="6211"/>
                </a:moveTo>
                <a:cubicBezTo>
                  <a:pt x="277" y="4078"/>
                  <a:pt x="831" y="1957"/>
                  <a:pt x="1664" y="4"/>
                </a:cubicBezTo>
                <a:lnTo>
                  <a:pt x="1536" y="4"/>
                </a:lnTo>
                <a:cubicBezTo>
                  <a:pt x="809" y="1733"/>
                  <a:pt x="297" y="3594"/>
                  <a:pt x="2" y="5475"/>
                </a:cubicBezTo>
                <a:lnTo>
                  <a:pt x="2" y="6211"/>
                </a:lnTo>
                <a:close/>
                <a:moveTo>
                  <a:pt x="0" y="15877"/>
                </a:moveTo>
                <a:lnTo>
                  <a:pt x="0" y="16137"/>
                </a:lnTo>
                <a:cubicBezTo>
                  <a:pt x="324" y="16989"/>
                  <a:pt x="707" y="17766"/>
                  <a:pt x="1140" y="18450"/>
                </a:cubicBezTo>
                <a:cubicBezTo>
                  <a:pt x="2015" y="19867"/>
                  <a:pt x="3081" y="20920"/>
                  <a:pt x="4241" y="21592"/>
                </a:cubicBezTo>
                <a:lnTo>
                  <a:pt x="4394" y="21592"/>
                </a:lnTo>
                <a:cubicBezTo>
                  <a:pt x="3200" y="20920"/>
                  <a:pt x="2104" y="19851"/>
                  <a:pt x="1209" y="18394"/>
                </a:cubicBezTo>
                <a:cubicBezTo>
                  <a:pt x="744" y="17654"/>
                  <a:pt x="339" y="16809"/>
                  <a:pt x="0" y="15877"/>
                </a:cubicBezTo>
                <a:close/>
                <a:moveTo>
                  <a:pt x="17085" y="4"/>
                </a:moveTo>
                <a:cubicBezTo>
                  <a:pt x="17231" y="8"/>
                  <a:pt x="17409" y="108"/>
                  <a:pt x="17535" y="224"/>
                </a:cubicBezTo>
                <a:cubicBezTo>
                  <a:pt x="17527" y="156"/>
                  <a:pt x="17520" y="84"/>
                  <a:pt x="17515" y="4"/>
                </a:cubicBezTo>
                <a:lnTo>
                  <a:pt x="17085" y="4"/>
                </a:lnTo>
                <a:cubicBezTo>
                  <a:pt x="17087" y="4"/>
                  <a:pt x="17087" y="4"/>
                  <a:pt x="17085" y="4"/>
                </a:cubicBezTo>
                <a:close/>
                <a:moveTo>
                  <a:pt x="5106" y="2077"/>
                </a:moveTo>
                <a:cubicBezTo>
                  <a:pt x="5504" y="1317"/>
                  <a:pt x="5947" y="624"/>
                  <a:pt x="6422" y="4"/>
                </a:cubicBezTo>
                <a:lnTo>
                  <a:pt x="6283" y="4"/>
                </a:lnTo>
                <a:cubicBezTo>
                  <a:pt x="5833" y="604"/>
                  <a:pt x="5415" y="1269"/>
                  <a:pt x="5035" y="1993"/>
                </a:cubicBezTo>
                <a:cubicBezTo>
                  <a:pt x="3922" y="4106"/>
                  <a:pt x="3234" y="6556"/>
                  <a:pt x="3047" y="8977"/>
                </a:cubicBezTo>
                <a:cubicBezTo>
                  <a:pt x="2866" y="11266"/>
                  <a:pt x="3123" y="13391"/>
                  <a:pt x="3741" y="15104"/>
                </a:cubicBezTo>
                <a:cubicBezTo>
                  <a:pt x="4298" y="16693"/>
                  <a:pt x="5168" y="17898"/>
                  <a:pt x="6180" y="18658"/>
                </a:cubicBezTo>
                <a:cubicBezTo>
                  <a:pt x="7095" y="19347"/>
                  <a:pt x="8131" y="19675"/>
                  <a:pt x="9189" y="19615"/>
                </a:cubicBezTo>
                <a:cubicBezTo>
                  <a:pt x="9142" y="19711"/>
                  <a:pt x="9093" y="19803"/>
                  <a:pt x="9046" y="19895"/>
                </a:cubicBezTo>
                <a:cubicBezTo>
                  <a:pt x="9182" y="19763"/>
                  <a:pt x="9382" y="19635"/>
                  <a:pt x="9535" y="19559"/>
                </a:cubicBezTo>
                <a:cubicBezTo>
                  <a:pt x="9414" y="19499"/>
                  <a:pt x="9273" y="19395"/>
                  <a:pt x="9194" y="19275"/>
                </a:cubicBezTo>
                <a:cubicBezTo>
                  <a:pt x="9196" y="19367"/>
                  <a:pt x="9199" y="19459"/>
                  <a:pt x="9201" y="19547"/>
                </a:cubicBezTo>
                <a:cubicBezTo>
                  <a:pt x="8150" y="19603"/>
                  <a:pt x="7124" y="19275"/>
                  <a:pt x="6219" y="18590"/>
                </a:cubicBezTo>
                <a:cubicBezTo>
                  <a:pt x="5218" y="17834"/>
                  <a:pt x="4357" y="16637"/>
                  <a:pt x="3808" y="15060"/>
                </a:cubicBezTo>
                <a:cubicBezTo>
                  <a:pt x="3200" y="13359"/>
                  <a:pt x="2948" y="11254"/>
                  <a:pt x="3131" y="8985"/>
                </a:cubicBezTo>
                <a:cubicBezTo>
                  <a:pt x="3323" y="6592"/>
                  <a:pt x="4006" y="4166"/>
                  <a:pt x="5106" y="2077"/>
                </a:cubicBezTo>
                <a:close/>
              </a:path>
            </a:pathLst>
          </a:custGeom>
          <a:gradFill>
            <a:gsLst>
              <a:gs pos="0">
                <a:schemeClr val="accent1"/>
              </a:gs>
              <a:gs pos="100000">
                <a:schemeClr val="bg2">
                  <a:lumMod val="50000"/>
                </a:schemeClr>
              </a:gs>
            </a:gsLst>
            <a:lin ang="5400000" scaled="1"/>
          </a:gra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a:p>
        </p:txBody>
      </p:sp>
    </p:spTree>
    <p:extLst>
      <p:ext uri="{BB962C8B-B14F-4D97-AF65-F5344CB8AC3E}">
        <p14:creationId xmlns:p14="http://schemas.microsoft.com/office/powerpoint/2010/main" val="414625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sp>
        <p:nvSpPr>
          <p:cNvPr id="20" name="Freeform: Shape 19">
            <a:extLst>
              <a:ext uri="{FF2B5EF4-FFF2-40B4-BE49-F238E27FC236}">
                <a16:creationId xmlns:a16="http://schemas.microsoft.com/office/drawing/2014/main" id="{7C1C2271-2C6E-42A2-8C54-D82CF6091FBC}"/>
              </a:ext>
            </a:extLst>
          </p:cNvPr>
          <p:cNvSpPr/>
          <p:nvPr userDrawn="1"/>
        </p:nvSpPr>
        <p:spPr>
          <a:xfrm rot="16200000" flipH="1">
            <a:off x="6568440" y="9145"/>
            <a:ext cx="5632704" cy="5614416"/>
          </a:xfrm>
          <a:custGeom>
            <a:avLst/>
            <a:gdLst>
              <a:gd name="connsiteX0" fmla="*/ 4497011 w 6761480"/>
              <a:gd name="connsiteY0" fmla="*/ 6773822 h 6776340"/>
              <a:gd name="connsiteX1" fmla="*/ 4501642 w 6761480"/>
              <a:gd name="connsiteY1" fmla="*/ 6773822 h 6776340"/>
              <a:gd name="connsiteX2" fmla="*/ 4497011 w 6761480"/>
              <a:gd name="connsiteY2" fmla="*/ 6775081 h 6776340"/>
              <a:gd name="connsiteX3" fmla="*/ 1252 w 6761480"/>
              <a:gd name="connsiteY3" fmla="*/ 6753365 h 6776340"/>
              <a:gd name="connsiteX4" fmla="*/ 19095 w 6761480"/>
              <a:gd name="connsiteY4" fmla="*/ 6775081 h 6776340"/>
              <a:gd name="connsiteX5" fmla="*/ 1252 w 6761480"/>
              <a:gd name="connsiteY5" fmla="*/ 6775081 h 6776340"/>
              <a:gd name="connsiteX6" fmla="*/ 6600269 w 6761480"/>
              <a:gd name="connsiteY6" fmla="*/ 6319035 h 6776340"/>
              <a:gd name="connsiteX7" fmla="*/ 6599017 w 6761480"/>
              <a:gd name="connsiteY7" fmla="*/ 6532423 h 6776340"/>
              <a:gd name="connsiteX8" fmla="*/ 6557645 w 6761480"/>
              <a:gd name="connsiteY8" fmla="*/ 6439524 h 6776340"/>
              <a:gd name="connsiteX9" fmla="*/ 6556433 w 6761480"/>
              <a:gd name="connsiteY9" fmla="*/ 6439022 h 6776340"/>
              <a:gd name="connsiteX10" fmla="*/ 6479087 w 6761480"/>
              <a:gd name="connsiteY10" fmla="*/ 6600995 h 6776340"/>
              <a:gd name="connsiteX11" fmla="*/ 6383025 w 6761480"/>
              <a:gd name="connsiteY11" fmla="*/ 6775081 h 6776340"/>
              <a:gd name="connsiteX12" fmla="*/ 6360174 w 6761480"/>
              <a:gd name="connsiteY12" fmla="*/ 6775081 h 6776340"/>
              <a:gd name="connsiteX13" fmla="*/ 6461753 w 6761480"/>
              <a:gd name="connsiteY13" fmla="*/ 6592694 h 6776340"/>
              <a:gd name="connsiteX14" fmla="*/ 6544320 w 6761480"/>
              <a:gd name="connsiteY14" fmla="*/ 6421628 h 6776340"/>
              <a:gd name="connsiteX15" fmla="*/ 6544854 w 6761480"/>
              <a:gd name="connsiteY15" fmla="*/ 6421998 h 6776340"/>
              <a:gd name="connsiteX16" fmla="*/ 6544525 w 6761480"/>
              <a:gd name="connsiteY16" fmla="*/ 6421204 h 6776340"/>
              <a:gd name="connsiteX17" fmla="*/ 6544320 w 6761480"/>
              <a:gd name="connsiteY17" fmla="*/ 6421628 h 6776340"/>
              <a:gd name="connsiteX18" fmla="*/ 6480691 w 6761480"/>
              <a:gd name="connsiteY18" fmla="*/ 6377575 h 6776340"/>
              <a:gd name="connsiteX19" fmla="*/ 6600269 w 6761480"/>
              <a:gd name="connsiteY19" fmla="*/ 6319035 h 6776340"/>
              <a:gd name="connsiteX20" fmla="*/ 1252 w 6761480"/>
              <a:gd name="connsiteY20" fmla="*/ 6096835 h 6776340"/>
              <a:gd name="connsiteX21" fmla="*/ 567839 w 6761480"/>
              <a:gd name="connsiteY21" fmla="*/ 6775081 h 6776340"/>
              <a:gd name="connsiteX22" fmla="*/ 567839 w 6761480"/>
              <a:gd name="connsiteY22" fmla="*/ 6776340 h 6776340"/>
              <a:gd name="connsiteX23" fmla="*/ 506798 w 6761480"/>
              <a:gd name="connsiteY23" fmla="*/ 6776340 h 6776340"/>
              <a:gd name="connsiteX24" fmla="*/ 1252 w 6761480"/>
              <a:gd name="connsiteY24" fmla="*/ 6171741 h 6776340"/>
              <a:gd name="connsiteX25" fmla="*/ 6421215 w 6761480"/>
              <a:gd name="connsiteY25" fmla="*/ 5928138 h 6776340"/>
              <a:gd name="connsiteX26" fmla="*/ 6419963 w 6761480"/>
              <a:gd name="connsiteY26" fmla="*/ 6133658 h 6776340"/>
              <a:gd name="connsiteX27" fmla="*/ 6377876 w 6761480"/>
              <a:gd name="connsiteY27" fmla="*/ 6043667 h 6776340"/>
              <a:gd name="connsiteX28" fmla="*/ 6378038 w 6761480"/>
              <a:gd name="connsiteY28" fmla="*/ 6043340 h 6776340"/>
              <a:gd name="connsiteX29" fmla="*/ 6377774 w 6761480"/>
              <a:gd name="connsiteY29" fmla="*/ 6043450 h 6776340"/>
              <a:gd name="connsiteX30" fmla="*/ 6377876 w 6761480"/>
              <a:gd name="connsiteY30" fmla="*/ 6043667 h 6776340"/>
              <a:gd name="connsiteX31" fmla="*/ 6287037 w 6761480"/>
              <a:gd name="connsiteY31" fmla="*/ 6226976 h 6776340"/>
              <a:gd name="connsiteX32" fmla="*/ 5908156 w 6761480"/>
              <a:gd name="connsiteY32" fmla="*/ 6775081 h 6776340"/>
              <a:gd name="connsiteX33" fmla="*/ 5877479 w 6761480"/>
              <a:gd name="connsiteY33" fmla="*/ 6775081 h 6776340"/>
              <a:gd name="connsiteX34" fmla="*/ 6271591 w 6761480"/>
              <a:gd name="connsiteY34" fmla="*/ 6216354 h 6776340"/>
              <a:gd name="connsiteX35" fmla="*/ 6363444 w 6761480"/>
              <a:gd name="connsiteY35" fmla="*/ 6032284 h 6776340"/>
              <a:gd name="connsiteX36" fmla="*/ 6362632 w 6761480"/>
              <a:gd name="connsiteY36" fmla="*/ 6030324 h 6776340"/>
              <a:gd name="connsiteX37" fmla="*/ 6363897 w 6761480"/>
              <a:gd name="connsiteY37" fmla="*/ 6027272 h 6776340"/>
              <a:gd name="connsiteX38" fmla="*/ 6301637 w 6761480"/>
              <a:gd name="connsiteY38" fmla="*/ 5986364 h 6776340"/>
              <a:gd name="connsiteX39" fmla="*/ 6421215 w 6761480"/>
              <a:gd name="connsiteY39" fmla="*/ 5928138 h 6776340"/>
              <a:gd name="connsiteX40" fmla="*/ 1252 w 6761480"/>
              <a:gd name="connsiteY40" fmla="*/ 5376728 h 6776340"/>
              <a:gd name="connsiteX41" fmla="*/ 1127853 w 6761480"/>
              <a:gd name="connsiteY41" fmla="*/ 6775081 h 6776340"/>
              <a:gd name="connsiteX42" fmla="*/ 1065559 w 6761480"/>
              <a:gd name="connsiteY42" fmla="*/ 6775081 h 6776340"/>
              <a:gd name="connsiteX43" fmla="*/ 1252 w 6761480"/>
              <a:gd name="connsiteY43" fmla="*/ 5462021 h 6776340"/>
              <a:gd name="connsiteX44" fmla="*/ 6729864 w 6761480"/>
              <a:gd name="connsiteY44" fmla="*/ 5362880 h 6776340"/>
              <a:gd name="connsiteX45" fmla="*/ 6761480 w 6761480"/>
              <a:gd name="connsiteY45" fmla="*/ 5550775 h 6776340"/>
              <a:gd name="connsiteX46" fmla="*/ 6712848 w 6761480"/>
              <a:gd name="connsiteY46" fmla="*/ 5477718 h 6776340"/>
              <a:gd name="connsiteX47" fmla="*/ 6676929 w 6761480"/>
              <a:gd name="connsiteY47" fmla="*/ 5639303 h 6776340"/>
              <a:gd name="connsiteX48" fmla="*/ 6158269 w 6761480"/>
              <a:gd name="connsiteY48" fmla="*/ 6775081 h 6776340"/>
              <a:gd name="connsiteX49" fmla="*/ 6131661 w 6761480"/>
              <a:gd name="connsiteY49" fmla="*/ 6775081 h 6776340"/>
              <a:gd name="connsiteX50" fmla="*/ 6136669 w 6761480"/>
              <a:gd name="connsiteY50" fmla="*/ 6767528 h 6776340"/>
              <a:gd name="connsiteX51" fmla="*/ 6663217 w 6761480"/>
              <a:gd name="connsiteY51" fmla="*/ 5628557 h 6776340"/>
              <a:gd name="connsiteX52" fmla="*/ 6698308 w 6761480"/>
              <a:gd name="connsiteY52" fmla="*/ 5473391 h 6776340"/>
              <a:gd name="connsiteX53" fmla="*/ 6698060 w 6761480"/>
              <a:gd name="connsiteY53" fmla="*/ 5473288 h 6776340"/>
              <a:gd name="connsiteX54" fmla="*/ 6694986 w 6761480"/>
              <a:gd name="connsiteY54" fmla="*/ 5465867 h 6776340"/>
              <a:gd name="connsiteX55" fmla="*/ 6643467 w 6761480"/>
              <a:gd name="connsiteY55" fmla="*/ 5446599 h 6776340"/>
              <a:gd name="connsiteX56" fmla="*/ 6729864 w 6761480"/>
              <a:gd name="connsiteY56" fmla="*/ 5362880 h 6776340"/>
              <a:gd name="connsiteX57" fmla="*/ 6572096 w 6761480"/>
              <a:gd name="connsiteY57" fmla="*/ 4541116 h 6776340"/>
              <a:gd name="connsiteX58" fmla="*/ 6624372 w 6761480"/>
              <a:gd name="connsiteY58" fmla="*/ 4706350 h 6776340"/>
              <a:gd name="connsiteX59" fmla="*/ 6574042 w 6761480"/>
              <a:gd name="connsiteY59" fmla="*/ 4651506 h 6776340"/>
              <a:gd name="connsiteX60" fmla="*/ 6574054 w 6761480"/>
              <a:gd name="connsiteY60" fmla="*/ 4651320 h 6776340"/>
              <a:gd name="connsiteX61" fmla="*/ 6573921 w 6761480"/>
              <a:gd name="connsiteY61" fmla="*/ 4651375 h 6776340"/>
              <a:gd name="connsiteX62" fmla="*/ 6574042 w 6761480"/>
              <a:gd name="connsiteY62" fmla="*/ 4651506 h 6776340"/>
              <a:gd name="connsiteX63" fmla="*/ 6564870 w 6761480"/>
              <a:gd name="connsiteY63" fmla="*/ 4796499 h 6776340"/>
              <a:gd name="connsiteX64" fmla="*/ 6277534 w 6761480"/>
              <a:gd name="connsiteY64" fmla="*/ 5877152 h 6776340"/>
              <a:gd name="connsiteX65" fmla="*/ 5609524 w 6761480"/>
              <a:gd name="connsiteY65" fmla="*/ 6776340 h 6776340"/>
              <a:gd name="connsiteX66" fmla="*/ 5572900 w 6761480"/>
              <a:gd name="connsiteY66" fmla="*/ 6776340 h 6776340"/>
              <a:gd name="connsiteX67" fmla="*/ 5572900 w 6761480"/>
              <a:gd name="connsiteY67" fmla="*/ 6775081 h 6776340"/>
              <a:gd name="connsiteX68" fmla="*/ 6265012 w 6761480"/>
              <a:gd name="connsiteY68" fmla="*/ 5860786 h 6776340"/>
              <a:gd name="connsiteX69" fmla="*/ 6552049 w 6761480"/>
              <a:gd name="connsiteY69" fmla="*/ 4787495 h 6776340"/>
              <a:gd name="connsiteX70" fmla="*/ 6560996 w 6761480"/>
              <a:gd name="connsiteY70" fmla="*/ 4647171 h 6776340"/>
              <a:gd name="connsiteX71" fmla="*/ 6559757 w 6761480"/>
              <a:gd name="connsiteY71" fmla="*/ 4644178 h 6776340"/>
              <a:gd name="connsiteX72" fmla="*/ 6510116 w 6761480"/>
              <a:gd name="connsiteY72" fmla="*/ 4637738 h 6776340"/>
              <a:gd name="connsiteX73" fmla="*/ 6572096 w 6761480"/>
              <a:gd name="connsiteY73" fmla="*/ 4541116 h 6776340"/>
              <a:gd name="connsiteX74" fmla="*/ 1252 w 6761480"/>
              <a:gd name="connsiteY74" fmla="*/ 4473763 h 6776340"/>
              <a:gd name="connsiteX75" fmla="*/ 212235 w 6761480"/>
              <a:gd name="connsiteY75" fmla="*/ 5013528 h 6776340"/>
              <a:gd name="connsiteX76" fmla="*/ 1714474 w 6761480"/>
              <a:gd name="connsiteY76" fmla="*/ 6776340 h 6776340"/>
              <a:gd name="connsiteX77" fmla="*/ 1645920 w 6761480"/>
              <a:gd name="connsiteY77" fmla="*/ 6776340 h 6776340"/>
              <a:gd name="connsiteX78" fmla="*/ 1645920 w 6761480"/>
              <a:gd name="connsiteY78" fmla="*/ 6775081 h 6776340"/>
              <a:gd name="connsiteX79" fmla="*/ 177802 w 6761480"/>
              <a:gd name="connsiteY79" fmla="*/ 5028950 h 6776340"/>
              <a:gd name="connsiteX80" fmla="*/ 1252 w 6761480"/>
              <a:gd name="connsiteY80" fmla="*/ 4590843 h 6776340"/>
              <a:gd name="connsiteX81" fmla="*/ 6353913 w 6761480"/>
              <a:gd name="connsiteY81" fmla="*/ 4251563 h 6776340"/>
              <a:gd name="connsiteX82" fmla="*/ 6409633 w 6761480"/>
              <a:gd name="connsiteY82" fmla="*/ 4413020 h 6776340"/>
              <a:gd name="connsiteX83" fmla="*/ 6358368 w 6761480"/>
              <a:gd name="connsiteY83" fmla="*/ 4361476 h 6776340"/>
              <a:gd name="connsiteX84" fmla="*/ 6358525 w 6761480"/>
              <a:gd name="connsiteY84" fmla="*/ 4357352 h 6776340"/>
              <a:gd name="connsiteX85" fmla="*/ 6353114 w 6761480"/>
              <a:gd name="connsiteY85" fmla="*/ 4499401 h 6776340"/>
              <a:gd name="connsiteX86" fmla="*/ 6093471 w 6761480"/>
              <a:gd name="connsiteY86" fmla="*/ 5513951 h 6776340"/>
              <a:gd name="connsiteX87" fmla="*/ 5227313 w 6761480"/>
              <a:gd name="connsiteY87" fmla="*/ 6500635 h 6776340"/>
              <a:gd name="connsiteX88" fmla="*/ 4613771 w 6761480"/>
              <a:gd name="connsiteY88" fmla="*/ 6773822 h 6776340"/>
              <a:gd name="connsiteX89" fmla="*/ 4501642 w 6761480"/>
              <a:gd name="connsiteY89" fmla="*/ 6773822 h 6776340"/>
              <a:gd name="connsiteX90" fmla="*/ 4689603 w 6761480"/>
              <a:gd name="connsiteY90" fmla="*/ 6722728 h 6776340"/>
              <a:gd name="connsiteX91" fmla="*/ 5218548 w 6761480"/>
              <a:gd name="connsiteY91" fmla="*/ 6477975 h 6776340"/>
              <a:gd name="connsiteX92" fmla="*/ 6080637 w 6761480"/>
              <a:gd name="connsiteY92" fmla="*/ 5500103 h 6776340"/>
              <a:gd name="connsiteX93" fmla="*/ 6340228 w 6761480"/>
              <a:gd name="connsiteY93" fmla="*/ 4492162 h 6776340"/>
              <a:gd name="connsiteX94" fmla="*/ 6345477 w 6761480"/>
              <a:gd name="connsiteY94" fmla="*/ 4356432 h 6776340"/>
              <a:gd name="connsiteX95" fmla="*/ 6343413 w 6761480"/>
              <a:gd name="connsiteY95" fmla="*/ 4355577 h 6776340"/>
              <a:gd name="connsiteX96" fmla="*/ 6343228 w 6761480"/>
              <a:gd name="connsiteY96" fmla="*/ 4355130 h 6776340"/>
              <a:gd name="connsiteX97" fmla="*/ 6294124 w 6761480"/>
              <a:gd name="connsiteY97" fmla="*/ 4351962 h 6776340"/>
              <a:gd name="connsiteX98" fmla="*/ 6353913 w 6761480"/>
              <a:gd name="connsiteY98" fmla="*/ 4251563 h 6776340"/>
              <a:gd name="connsiteX99" fmla="*/ 6398364 w 6761480"/>
              <a:gd name="connsiteY99" fmla="*/ 3724702 h 6776340"/>
              <a:gd name="connsiteX100" fmla="*/ 6473178 w 6761480"/>
              <a:gd name="connsiteY100" fmla="*/ 3864128 h 6776340"/>
              <a:gd name="connsiteX101" fmla="*/ 6422596 w 6761480"/>
              <a:gd name="connsiteY101" fmla="*/ 3828278 h 6776340"/>
              <a:gd name="connsiteX102" fmla="*/ 6422123 w 6761480"/>
              <a:gd name="connsiteY102" fmla="*/ 3828473 h 6776340"/>
              <a:gd name="connsiteX103" fmla="*/ 6444075 w 6761480"/>
              <a:gd name="connsiteY103" fmla="*/ 3981096 h 6776340"/>
              <a:gd name="connsiteX104" fmla="*/ 6380521 w 6761480"/>
              <a:gd name="connsiteY104" fmla="*/ 5144456 h 6776340"/>
              <a:gd name="connsiteX105" fmla="*/ 5679330 w 6761480"/>
              <a:gd name="connsiteY105" fmla="*/ 6416917 h 6776340"/>
              <a:gd name="connsiteX106" fmla="*/ 5229817 w 6761480"/>
              <a:gd name="connsiteY106" fmla="*/ 6775081 h 6776340"/>
              <a:gd name="connsiteX107" fmla="*/ 5179106 w 6761480"/>
              <a:gd name="connsiteY107" fmla="*/ 6775081 h 6776340"/>
              <a:gd name="connsiteX108" fmla="*/ 5669313 w 6761480"/>
              <a:gd name="connsiteY108" fmla="*/ 6395200 h 6776340"/>
              <a:gd name="connsiteX109" fmla="*/ 6367687 w 6761480"/>
              <a:gd name="connsiteY109" fmla="*/ 5133126 h 6776340"/>
              <a:gd name="connsiteX110" fmla="*/ 6432079 w 6761480"/>
              <a:gd name="connsiteY110" fmla="*/ 3976375 h 6776340"/>
              <a:gd name="connsiteX111" fmla="*/ 6410802 w 6761480"/>
              <a:gd name="connsiteY111" fmla="*/ 3826707 h 6776340"/>
              <a:gd name="connsiteX112" fmla="*/ 6408896 w 6761480"/>
              <a:gd name="connsiteY112" fmla="*/ 3825918 h 6776340"/>
              <a:gd name="connsiteX113" fmla="*/ 6408545 w 6761480"/>
              <a:gd name="connsiteY113" fmla="*/ 3825071 h 6776340"/>
              <a:gd name="connsiteX114" fmla="*/ 6366435 w 6761480"/>
              <a:gd name="connsiteY114" fmla="*/ 3833914 h 6776340"/>
              <a:gd name="connsiteX115" fmla="*/ 6398364 w 6761480"/>
              <a:gd name="connsiteY115" fmla="*/ 3724702 h 6776340"/>
              <a:gd name="connsiteX116" fmla="*/ 6074376 w 6761480"/>
              <a:gd name="connsiteY116" fmla="*/ 3584961 h 6776340"/>
              <a:gd name="connsiteX117" fmla="*/ 6074389 w 6761480"/>
              <a:gd name="connsiteY117" fmla="*/ 3585053 h 6776340"/>
              <a:gd name="connsiteX118" fmla="*/ 6074423 w 6761480"/>
              <a:gd name="connsiteY118" fmla="*/ 3584971 h 6776340"/>
              <a:gd name="connsiteX119" fmla="*/ 6074376 w 6761480"/>
              <a:gd name="connsiteY119" fmla="*/ 3584961 h 6776340"/>
              <a:gd name="connsiteX120" fmla="*/ 2136127 w 6761480"/>
              <a:gd name="connsiteY120" fmla="*/ 1258149 h 6776340"/>
              <a:gd name="connsiteX121" fmla="*/ 2092929 w 6761480"/>
              <a:gd name="connsiteY121" fmla="*/ 1399149 h 6776340"/>
              <a:gd name="connsiteX122" fmla="*/ 2049868 w 6761480"/>
              <a:gd name="connsiteY122" fmla="*/ 1328453 h 6776340"/>
              <a:gd name="connsiteX123" fmla="*/ 2048245 w 6761480"/>
              <a:gd name="connsiteY123" fmla="*/ 1329125 h 6776340"/>
              <a:gd name="connsiteX124" fmla="*/ 2047341 w 6761480"/>
              <a:gd name="connsiteY124" fmla="*/ 1328751 h 6776340"/>
              <a:gd name="connsiteX125" fmla="*/ 1952344 w 6761480"/>
              <a:gd name="connsiteY125" fmla="*/ 1396153 h 6776340"/>
              <a:gd name="connsiteX126" fmla="*/ 1367635 w 6761480"/>
              <a:gd name="connsiteY126" fmla="*/ 2171501 h 6776340"/>
              <a:gd name="connsiteX127" fmla="*/ 1248370 w 6761480"/>
              <a:gd name="connsiteY127" fmla="*/ 3526421 h 6776340"/>
              <a:gd name="connsiteX128" fmla="*/ 3248641 w 6761480"/>
              <a:gd name="connsiteY128" fmla="*/ 5902645 h 6776340"/>
              <a:gd name="connsiteX129" fmla="*/ 4589668 w 6761480"/>
              <a:gd name="connsiteY129" fmla="*/ 5988882 h 6776340"/>
              <a:gd name="connsiteX130" fmla="*/ 5526884 w 6761480"/>
              <a:gd name="connsiteY130" fmla="*/ 5409775 h 6776340"/>
              <a:gd name="connsiteX131" fmla="*/ 5958868 w 6761480"/>
              <a:gd name="connsiteY131" fmla="*/ 4505551 h 6776340"/>
              <a:gd name="connsiteX132" fmla="*/ 5996725 w 6761480"/>
              <a:gd name="connsiteY132" fmla="*/ 3783640 h 6776340"/>
              <a:gd name="connsiteX133" fmla="*/ 5965029 w 6761480"/>
              <a:gd name="connsiteY133" fmla="*/ 3556265 h 6776340"/>
              <a:gd name="connsiteX134" fmla="*/ 5960728 w 6761480"/>
              <a:gd name="connsiteY134" fmla="*/ 3554483 h 6776340"/>
              <a:gd name="connsiteX135" fmla="*/ 5919426 w 6761480"/>
              <a:gd name="connsiteY135" fmla="*/ 3565762 h 6776340"/>
              <a:gd name="connsiteX136" fmla="*/ 5951355 w 6761480"/>
              <a:gd name="connsiteY136" fmla="*/ 3450256 h 6776340"/>
              <a:gd name="connsiteX137" fmla="*/ 6031178 w 6761480"/>
              <a:gd name="connsiteY137" fmla="*/ 3588738 h 6776340"/>
              <a:gd name="connsiteX138" fmla="*/ 5976676 w 6761480"/>
              <a:gd name="connsiteY138" fmla="*/ 3555859 h 6776340"/>
              <a:gd name="connsiteX139" fmla="*/ 5976246 w 6761480"/>
              <a:gd name="connsiteY139" fmla="*/ 3556037 h 6776340"/>
              <a:gd name="connsiteX140" fmla="*/ 6009227 w 6761480"/>
              <a:gd name="connsiteY140" fmla="*/ 3785548 h 6776340"/>
              <a:gd name="connsiteX141" fmla="*/ 5972954 w 6761480"/>
              <a:gd name="connsiteY141" fmla="*/ 4517196 h 6776340"/>
              <a:gd name="connsiteX142" fmla="*/ 5538466 w 6761480"/>
              <a:gd name="connsiteY142" fmla="*/ 5427715 h 6776340"/>
              <a:gd name="connsiteX143" fmla="*/ 4593737 w 6761480"/>
              <a:gd name="connsiteY143" fmla="*/ 6014375 h 6776340"/>
              <a:gd name="connsiteX144" fmla="*/ 3241130 w 6761480"/>
              <a:gd name="connsiteY144" fmla="*/ 5929397 h 6776340"/>
              <a:gd name="connsiteX145" fmla="*/ 1220510 w 6761480"/>
              <a:gd name="connsiteY145" fmla="*/ 3528939 h 6776340"/>
              <a:gd name="connsiteX146" fmla="*/ 1343531 w 6761480"/>
              <a:gd name="connsiteY146" fmla="*/ 2162374 h 6776340"/>
              <a:gd name="connsiteX147" fmla="*/ 1935653 w 6761480"/>
              <a:gd name="connsiteY147" fmla="*/ 1382817 h 6776340"/>
              <a:gd name="connsiteX148" fmla="*/ 2034374 w 6761480"/>
              <a:gd name="connsiteY148" fmla="*/ 1313168 h 6776340"/>
              <a:gd name="connsiteX149" fmla="*/ 2035264 w 6761480"/>
              <a:gd name="connsiteY149" fmla="*/ 1313636 h 6776340"/>
              <a:gd name="connsiteX150" fmla="*/ 2035905 w 6761480"/>
              <a:gd name="connsiteY150" fmla="*/ 1312088 h 6776340"/>
              <a:gd name="connsiteX151" fmla="*/ 2034374 w 6761480"/>
              <a:gd name="connsiteY151" fmla="*/ 1313168 h 6776340"/>
              <a:gd name="connsiteX152" fmla="*/ 1947056 w 6761480"/>
              <a:gd name="connsiteY152" fmla="*/ 1267277 h 6776340"/>
              <a:gd name="connsiteX153" fmla="*/ 2136127 w 6761480"/>
              <a:gd name="connsiteY153" fmla="*/ 1258149 h 6776340"/>
              <a:gd name="connsiteX154" fmla="*/ 3236702 w 6761480"/>
              <a:gd name="connsiteY154" fmla="*/ 1253409 h 6776340"/>
              <a:gd name="connsiteX155" fmla="*/ 3887541 w 6761480"/>
              <a:gd name="connsiteY155" fmla="*/ 1342173 h 6776340"/>
              <a:gd name="connsiteX156" fmla="*/ 4002808 w 6761480"/>
              <a:gd name="connsiteY156" fmla="*/ 1380534 h 6776340"/>
              <a:gd name="connsiteX157" fmla="*/ 4003578 w 6761480"/>
              <a:gd name="connsiteY157" fmla="*/ 1382580 h 6776340"/>
              <a:gd name="connsiteX158" fmla="*/ 4004230 w 6761480"/>
              <a:gd name="connsiteY158" fmla="*/ 1381007 h 6776340"/>
              <a:gd name="connsiteX159" fmla="*/ 4002808 w 6761480"/>
              <a:gd name="connsiteY159" fmla="*/ 1380534 h 6776340"/>
              <a:gd name="connsiteX160" fmla="*/ 3980195 w 6761480"/>
              <a:gd name="connsiteY160" fmla="*/ 1320466 h 6776340"/>
              <a:gd name="connsiteX161" fmla="*/ 4101965 w 6761480"/>
              <a:gd name="connsiteY161" fmla="*/ 1423384 h 6776340"/>
              <a:gd name="connsiteX162" fmla="*/ 3982700 w 6761480"/>
              <a:gd name="connsiteY162" fmla="*/ 1438491 h 6776340"/>
              <a:gd name="connsiteX163" fmla="*/ 4003104 w 6761480"/>
              <a:gd name="connsiteY163" fmla="*/ 1393244 h 6776340"/>
              <a:gd name="connsiteX164" fmla="*/ 4004287 w 6761480"/>
              <a:gd name="connsiteY164" fmla="*/ 1393636 h 6776340"/>
              <a:gd name="connsiteX165" fmla="*/ 4003636 w 6761480"/>
              <a:gd name="connsiteY165" fmla="*/ 1392064 h 6776340"/>
              <a:gd name="connsiteX166" fmla="*/ 4003104 w 6761480"/>
              <a:gd name="connsiteY166" fmla="*/ 1393244 h 6776340"/>
              <a:gd name="connsiteX167" fmla="*/ 3888483 w 6761480"/>
              <a:gd name="connsiteY167" fmla="*/ 1355281 h 6776340"/>
              <a:gd name="connsiteX168" fmla="*/ 2990703 w 6761480"/>
              <a:gd name="connsiteY168" fmla="*/ 1293714 h 6776340"/>
              <a:gd name="connsiteX169" fmla="*/ 2061312 w 6761480"/>
              <a:gd name="connsiteY169" fmla="*/ 1828443 h 6776340"/>
              <a:gd name="connsiteX170" fmla="*/ 1676284 w 6761480"/>
              <a:gd name="connsiteY170" fmla="*/ 3067857 h 6776340"/>
              <a:gd name="connsiteX171" fmla="*/ 2265722 w 6761480"/>
              <a:gd name="connsiteY171" fmla="*/ 4584234 h 6776340"/>
              <a:gd name="connsiteX172" fmla="*/ 3619583 w 6761480"/>
              <a:gd name="connsiteY172" fmla="*/ 5502621 h 6776340"/>
              <a:gd name="connsiteX173" fmla="*/ 4928994 w 6761480"/>
              <a:gd name="connsiteY173" fmla="*/ 5387115 h 6776340"/>
              <a:gd name="connsiteX174" fmla="*/ 5648966 w 6761480"/>
              <a:gd name="connsiteY174" fmla="*/ 4561573 h 6776340"/>
              <a:gd name="connsiteX175" fmla="*/ 5763205 w 6761480"/>
              <a:gd name="connsiteY175" fmla="*/ 3646163 h 6776340"/>
              <a:gd name="connsiteX176" fmla="*/ 5747424 w 6761480"/>
              <a:gd name="connsiteY176" fmla="*/ 3524548 h 6776340"/>
              <a:gd name="connsiteX177" fmla="*/ 5748357 w 6761480"/>
              <a:gd name="connsiteY177" fmla="*/ 3524334 h 6776340"/>
              <a:gd name="connsiteX178" fmla="*/ 5747342 w 6761480"/>
              <a:gd name="connsiteY178" fmla="*/ 3523913 h 6776340"/>
              <a:gd name="connsiteX179" fmla="*/ 5747424 w 6761480"/>
              <a:gd name="connsiteY179" fmla="*/ 3524548 h 6776340"/>
              <a:gd name="connsiteX180" fmla="*/ 5700930 w 6761480"/>
              <a:gd name="connsiteY180" fmla="*/ 3535233 h 6776340"/>
              <a:gd name="connsiteX181" fmla="*/ 5739119 w 6761480"/>
              <a:gd name="connsiteY181" fmla="*/ 3418468 h 6776340"/>
              <a:gd name="connsiteX182" fmla="*/ 5818003 w 6761480"/>
              <a:gd name="connsiteY182" fmla="*/ 3561985 h 6776340"/>
              <a:gd name="connsiteX183" fmla="*/ 5760509 w 6761480"/>
              <a:gd name="connsiteY183" fmla="*/ 3525675 h 6776340"/>
              <a:gd name="connsiteX184" fmla="*/ 5760127 w 6761480"/>
              <a:gd name="connsiteY184" fmla="*/ 3525833 h 6776340"/>
              <a:gd name="connsiteX185" fmla="*/ 5776440 w 6761480"/>
              <a:gd name="connsiteY185" fmla="*/ 3649679 h 6776340"/>
              <a:gd name="connsiteX186" fmla="*/ 5663053 w 6761480"/>
              <a:gd name="connsiteY186" fmla="*/ 4572904 h 6776340"/>
              <a:gd name="connsiteX187" fmla="*/ 4937759 w 6761480"/>
              <a:gd name="connsiteY187" fmla="*/ 5407257 h 6776340"/>
              <a:gd name="connsiteX188" fmla="*/ 3615827 w 6761480"/>
              <a:gd name="connsiteY188" fmla="*/ 5527800 h 6776340"/>
              <a:gd name="connsiteX189" fmla="*/ 2246627 w 6761480"/>
              <a:gd name="connsiteY189" fmla="*/ 4600915 h 6776340"/>
              <a:gd name="connsiteX190" fmla="*/ 1652180 w 6761480"/>
              <a:gd name="connsiteY190" fmla="*/ 3067857 h 6776340"/>
              <a:gd name="connsiteX191" fmla="*/ 2043470 w 6761480"/>
              <a:gd name="connsiteY191" fmla="*/ 1817113 h 6776340"/>
              <a:gd name="connsiteX192" fmla="*/ 2981938 w 6761480"/>
              <a:gd name="connsiteY192" fmla="*/ 1279866 h 6776340"/>
              <a:gd name="connsiteX193" fmla="*/ 3236702 w 6761480"/>
              <a:gd name="connsiteY193" fmla="*/ 1253409 h 6776340"/>
              <a:gd name="connsiteX194" fmla="*/ 2931227 w 6761480"/>
              <a:gd name="connsiteY194" fmla="*/ 1076549 h 6776340"/>
              <a:gd name="connsiteX195" fmla="*/ 3094943 w 6761480"/>
              <a:gd name="connsiteY195" fmla="*/ 1131313 h 6776340"/>
              <a:gd name="connsiteX196" fmla="*/ 3003539 w 6761480"/>
              <a:gd name="connsiteY196" fmla="*/ 1215031 h 6776340"/>
              <a:gd name="connsiteX197" fmla="*/ 2994665 w 6761480"/>
              <a:gd name="connsiteY197" fmla="*/ 1150900 h 6776340"/>
              <a:gd name="connsiteX198" fmla="*/ 2885088 w 6761480"/>
              <a:gd name="connsiteY198" fmla="*/ 1166387 h 6776340"/>
              <a:gd name="connsiteX199" fmla="*/ 2103259 w 6761480"/>
              <a:gd name="connsiteY199" fmla="*/ 1517488 h 6776340"/>
              <a:gd name="connsiteX200" fmla="*/ 1511316 w 6761480"/>
              <a:gd name="connsiteY200" fmla="*/ 2462313 h 6776340"/>
              <a:gd name="connsiteX201" fmla="*/ 1591452 w 6761480"/>
              <a:gd name="connsiteY201" fmla="*/ 3855315 h 6776340"/>
              <a:gd name="connsiteX202" fmla="*/ 2495487 w 6761480"/>
              <a:gd name="connsiteY202" fmla="*/ 5169950 h 6776340"/>
              <a:gd name="connsiteX203" fmla="*/ 3838079 w 6761480"/>
              <a:gd name="connsiteY203" fmla="*/ 5790915 h 6776340"/>
              <a:gd name="connsiteX204" fmla="*/ 5019147 w 6761480"/>
              <a:gd name="connsiteY204" fmla="*/ 5577527 h 6776340"/>
              <a:gd name="connsiteX205" fmla="*/ 5706251 w 6761480"/>
              <a:gd name="connsiteY205" fmla="*/ 4819339 h 6776340"/>
              <a:gd name="connsiteX206" fmla="*/ 5887482 w 6761480"/>
              <a:gd name="connsiteY206" fmla="*/ 4115264 h 6776340"/>
              <a:gd name="connsiteX207" fmla="*/ 5891349 w 6761480"/>
              <a:gd name="connsiteY207" fmla="*/ 3878618 h 6776340"/>
              <a:gd name="connsiteX208" fmla="*/ 5893101 w 6761480"/>
              <a:gd name="connsiteY208" fmla="*/ 3878544 h 6776340"/>
              <a:gd name="connsiteX209" fmla="*/ 5891417 w 6761480"/>
              <a:gd name="connsiteY209" fmla="*/ 3874479 h 6776340"/>
              <a:gd name="connsiteX210" fmla="*/ 5891349 w 6761480"/>
              <a:gd name="connsiteY210" fmla="*/ 3878618 h 6776340"/>
              <a:gd name="connsiteX211" fmla="*/ 5839603 w 6761480"/>
              <a:gd name="connsiteY211" fmla="*/ 3880809 h 6776340"/>
              <a:gd name="connsiteX212" fmla="*/ 5894070 w 6761480"/>
              <a:gd name="connsiteY212" fmla="*/ 3774115 h 6776340"/>
              <a:gd name="connsiteX213" fmla="*/ 5960120 w 6761480"/>
              <a:gd name="connsiteY213" fmla="*/ 3928963 h 6776340"/>
              <a:gd name="connsiteX214" fmla="*/ 5905767 w 6761480"/>
              <a:gd name="connsiteY214" fmla="*/ 3883843 h 6776340"/>
              <a:gd name="connsiteX215" fmla="*/ 5903872 w 6761480"/>
              <a:gd name="connsiteY215" fmla="*/ 3884628 h 6776340"/>
              <a:gd name="connsiteX216" fmla="*/ 5900179 w 6761480"/>
              <a:gd name="connsiteY216" fmla="*/ 4122498 h 6776340"/>
              <a:gd name="connsiteX217" fmla="*/ 5718772 w 6761480"/>
              <a:gd name="connsiteY217" fmla="*/ 4831928 h 6776340"/>
              <a:gd name="connsiteX218" fmla="*/ 5027912 w 6761480"/>
              <a:gd name="connsiteY218" fmla="*/ 5598929 h 6776340"/>
              <a:gd name="connsiteX219" fmla="*/ 3836514 w 6761480"/>
              <a:gd name="connsiteY219" fmla="*/ 5816094 h 6776340"/>
              <a:gd name="connsiteX220" fmla="*/ 2478896 w 6761480"/>
              <a:gd name="connsiteY220" fmla="*/ 5190093 h 6776340"/>
              <a:gd name="connsiteX221" fmla="*/ 1565784 w 6761480"/>
              <a:gd name="connsiteY221" fmla="*/ 3861610 h 6776340"/>
              <a:gd name="connsiteX222" fmla="*/ 1487213 w 6761480"/>
              <a:gd name="connsiteY222" fmla="*/ 2456018 h 6776340"/>
              <a:gd name="connsiteX223" fmla="*/ 2087920 w 6761480"/>
              <a:gd name="connsiteY223" fmla="*/ 1503325 h 6776340"/>
              <a:gd name="connsiteX224" fmla="*/ 2876635 w 6761480"/>
              <a:gd name="connsiteY224" fmla="*/ 1152526 h 6776340"/>
              <a:gd name="connsiteX225" fmla="*/ 2988108 w 6761480"/>
              <a:gd name="connsiteY225" fmla="*/ 1136901 h 6776340"/>
              <a:gd name="connsiteX226" fmla="*/ 2989747 w 6761480"/>
              <a:gd name="connsiteY226" fmla="*/ 1138638 h 6776340"/>
              <a:gd name="connsiteX227" fmla="*/ 2989613 w 6761480"/>
              <a:gd name="connsiteY227" fmla="*/ 1138319 h 6776340"/>
              <a:gd name="connsiteX228" fmla="*/ 2990330 w 6761480"/>
              <a:gd name="connsiteY228" fmla="*/ 1136590 h 6776340"/>
              <a:gd name="connsiteX229" fmla="*/ 2988108 w 6761480"/>
              <a:gd name="connsiteY229" fmla="*/ 1136901 h 6776340"/>
              <a:gd name="connsiteX230" fmla="*/ 2143640 w 6761480"/>
              <a:gd name="connsiteY230" fmla="*/ 968596 h 6776340"/>
              <a:gd name="connsiteX231" fmla="*/ 2329269 w 6761480"/>
              <a:gd name="connsiteY231" fmla="*/ 989054 h 6776340"/>
              <a:gd name="connsiteX232" fmla="*/ 2263218 w 6761480"/>
              <a:gd name="connsiteY232" fmla="*/ 1105819 h 6776340"/>
              <a:gd name="connsiteX233" fmla="*/ 2232102 w 6761480"/>
              <a:gd name="connsiteY233" fmla="*/ 1034718 h 6776340"/>
              <a:gd name="connsiteX234" fmla="*/ 2236314 w 6761480"/>
              <a:gd name="connsiteY234" fmla="*/ 1032885 h 6776340"/>
              <a:gd name="connsiteX235" fmla="*/ 2233983 w 6761480"/>
              <a:gd name="connsiteY235" fmla="*/ 1033850 h 6776340"/>
              <a:gd name="connsiteX236" fmla="*/ 2231222 w 6761480"/>
              <a:gd name="connsiteY236" fmla="*/ 1032706 h 6776340"/>
              <a:gd name="connsiteX237" fmla="*/ 2232102 w 6761480"/>
              <a:gd name="connsiteY237" fmla="*/ 1034718 h 6776340"/>
              <a:gd name="connsiteX238" fmla="*/ 2111684 w 6761480"/>
              <a:gd name="connsiteY238" fmla="*/ 1087132 h 6776340"/>
              <a:gd name="connsiteX239" fmla="*/ 1331010 w 6761480"/>
              <a:gd name="connsiteY239" fmla="*/ 1762350 h 6776340"/>
              <a:gd name="connsiteX240" fmla="*/ 952555 w 6761480"/>
              <a:gd name="connsiteY240" fmla="*/ 3150632 h 6776340"/>
              <a:gd name="connsiteX241" fmla="*/ 1507560 w 6761480"/>
              <a:gd name="connsiteY241" fmla="*/ 4833187 h 6776340"/>
              <a:gd name="connsiteX242" fmla="*/ 2899298 w 6761480"/>
              <a:gd name="connsiteY242" fmla="*/ 6044904 h 6776340"/>
              <a:gd name="connsiteX243" fmla="*/ 4451308 w 6761480"/>
              <a:gd name="connsiteY243" fmla="*/ 6264587 h 6776340"/>
              <a:gd name="connsiteX244" fmla="*/ 5557561 w 6761480"/>
              <a:gd name="connsiteY244" fmla="*/ 5657469 h 6776340"/>
              <a:gd name="connsiteX245" fmla="*/ 6065611 w 6761480"/>
              <a:gd name="connsiteY245" fmla="*/ 4656622 h 6776340"/>
              <a:gd name="connsiteX246" fmla="*/ 6111392 w 6761480"/>
              <a:gd name="connsiteY246" fmla="*/ 3856550 h 6776340"/>
              <a:gd name="connsiteX247" fmla="*/ 6076241 w 6761480"/>
              <a:gd name="connsiteY247" fmla="*/ 3598641 h 6776340"/>
              <a:gd name="connsiteX248" fmla="*/ 6078930 w 6761480"/>
              <a:gd name="connsiteY248" fmla="*/ 3597974 h 6776340"/>
              <a:gd name="connsiteX249" fmla="*/ 6077344 w 6761480"/>
              <a:gd name="connsiteY249" fmla="*/ 3597317 h 6776340"/>
              <a:gd name="connsiteX250" fmla="*/ 6075431 w 6761480"/>
              <a:gd name="connsiteY250" fmla="*/ 3592700 h 6776340"/>
              <a:gd name="connsiteX251" fmla="*/ 6076241 w 6761480"/>
              <a:gd name="connsiteY251" fmla="*/ 3598641 h 6776340"/>
              <a:gd name="connsiteX252" fmla="*/ 6029926 w 6761480"/>
              <a:gd name="connsiteY252" fmla="*/ 3610139 h 6776340"/>
              <a:gd name="connsiteX253" fmla="*/ 6061855 w 6761480"/>
              <a:gd name="connsiteY253" fmla="*/ 3495892 h 6776340"/>
              <a:gd name="connsiteX254" fmla="*/ 6140426 w 6761480"/>
              <a:gd name="connsiteY254" fmla="*/ 3635633 h 6776340"/>
              <a:gd name="connsiteX255" fmla="*/ 6088005 w 6761480"/>
              <a:gd name="connsiteY255" fmla="*/ 3602243 h 6776340"/>
              <a:gd name="connsiteX256" fmla="*/ 6087834 w 6761480"/>
              <a:gd name="connsiteY256" fmla="*/ 3601006 h 6776340"/>
              <a:gd name="connsiteX257" fmla="*/ 6087042 w 6761480"/>
              <a:gd name="connsiteY257" fmla="*/ 3601334 h 6776340"/>
              <a:gd name="connsiteX258" fmla="*/ 6085715 w 6761480"/>
              <a:gd name="connsiteY258" fmla="*/ 3600784 h 6776340"/>
              <a:gd name="connsiteX259" fmla="*/ 6088005 w 6761480"/>
              <a:gd name="connsiteY259" fmla="*/ 3602243 h 6776340"/>
              <a:gd name="connsiteX260" fmla="*/ 6123869 w 6761480"/>
              <a:gd name="connsiteY260" fmla="*/ 3860961 h 6776340"/>
              <a:gd name="connsiteX261" fmla="*/ 6078133 w 6761480"/>
              <a:gd name="connsiteY261" fmla="*/ 4667008 h 6776340"/>
              <a:gd name="connsiteX262" fmla="*/ 5568830 w 6761480"/>
              <a:gd name="connsiteY262" fmla="*/ 5676668 h 6776340"/>
              <a:gd name="connsiteX263" fmla="*/ 4455064 w 6761480"/>
              <a:gd name="connsiteY263" fmla="*/ 6292598 h 6776340"/>
              <a:gd name="connsiteX264" fmla="*/ 2888031 w 6761480"/>
              <a:gd name="connsiteY264" fmla="*/ 6074174 h 6776340"/>
              <a:gd name="connsiteX265" fmla="*/ 1482204 w 6761480"/>
              <a:gd name="connsiteY265" fmla="*/ 4851127 h 6776340"/>
              <a:gd name="connsiteX266" fmla="*/ 923443 w 6761480"/>
              <a:gd name="connsiteY266" fmla="*/ 3151890 h 6776340"/>
              <a:gd name="connsiteX267" fmla="*/ 1309411 w 6761480"/>
              <a:gd name="connsiteY267" fmla="*/ 1752278 h 6776340"/>
              <a:gd name="connsiteX268" fmla="*/ 2097908 w 6761480"/>
              <a:gd name="connsiteY268" fmla="*/ 1073394 h 6776340"/>
              <a:gd name="connsiteX269" fmla="*/ 2219486 w 6761480"/>
              <a:gd name="connsiteY269" fmla="*/ 1020743 h 6776340"/>
              <a:gd name="connsiteX270" fmla="*/ 2220931 w 6761480"/>
              <a:gd name="connsiteY270" fmla="*/ 1021737 h 6776340"/>
              <a:gd name="connsiteX271" fmla="*/ 2220363 w 6761480"/>
              <a:gd name="connsiteY271" fmla="*/ 1020364 h 6776340"/>
              <a:gd name="connsiteX272" fmla="*/ 2219486 w 6761480"/>
              <a:gd name="connsiteY272" fmla="*/ 1020743 h 6776340"/>
              <a:gd name="connsiteX273" fmla="*/ 3122802 w 6761480"/>
              <a:gd name="connsiteY273" fmla="*/ 691947 h 6776340"/>
              <a:gd name="connsiteX274" fmla="*/ 3272744 w 6761480"/>
              <a:gd name="connsiteY274" fmla="*/ 766853 h 6776340"/>
              <a:gd name="connsiteX275" fmla="*/ 3170072 w 6761480"/>
              <a:gd name="connsiteY275" fmla="*/ 820043 h 6776340"/>
              <a:gd name="connsiteX276" fmla="*/ 3172125 w 6761480"/>
              <a:gd name="connsiteY276" fmla="*/ 769175 h 6776340"/>
              <a:gd name="connsiteX277" fmla="*/ 3172023 w 6761480"/>
              <a:gd name="connsiteY277" fmla="*/ 769133 h 6776340"/>
              <a:gd name="connsiteX278" fmla="*/ 3170679 w 6761480"/>
              <a:gd name="connsiteY278" fmla="*/ 765893 h 6776340"/>
              <a:gd name="connsiteX279" fmla="*/ 3030241 w 6761480"/>
              <a:gd name="connsiteY279" fmla="*/ 757282 h 6776340"/>
              <a:gd name="connsiteX280" fmla="*/ 1978672 w 6761480"/>
              <a:gd name="connsiteY280" fmla="*/ 962302 h 6776340"/>
              <a:gd name="connsiteX281" fmla="*/ 975406 w 6761480"/>
              <a:gd name="connsiteY281" fmla="*/ 1914995 h 6776340"/>
              <a:gd name="connsiteX282" fmla="*/ 732807 w 6761480"/>
              <a:gd name="connsiteY282" fmla="*/ 3654831 h 6776340"/>
              <a:gd name="connsiteX283" fmla="*/ 1716978 w 6761480"/>
              <a:gd name="connsiteY283" fmla="*/ 5545739 h 6776340"/>
              <a:gd name="connsiteX284" fmla="*/ 3515344 w 6761480"/>
              <a:gd name="connsiteY284" fmla="*/ 6528646 h 6776340"/>
              <a:gd name="connsiteX285" fmla="*/ 5125578 w 6761480"/>
              <a:gd name="connsiteY285" fmla="*/ 6268363 h 6776340"/>
              <a:gd name="connsiteX286" fmla="*/ 6017404 w 6761480"/>
              <a:gd name="connsiteY286" fmla="*/ 5261222 h 6776340"/>
              <a:gd name="connsiteX287" fmla="*/ 6233599 w 6761480"/>
              <a:gd name="connsiteY287" fmla="*/ 4201219 h 6776340"/>
              <a:gd name="connsiteX288" fmla="*/ 6229720 w 6761480"/>
              <a:gd name="connsiteY288" fmla="*/ 4057751 h 6776340"/>
              <a:gd name="connsiteX289" fmla="*/ 6182372 w 6761480"/>
              <a:gd name="connsiteY289" fmla="*/ 4059891 h 6776340"/>
              <a:gd name="connsiteX290" fmla="*/ 6233083 w 6761480"/>
              <a:gd name="connsiteY290" fmla="*/ 3954456 h 6776340"/>
              <a:gd name="connsiteX291" fmla="*/ 6296628 w 6761480"/>
              <a:gd name="connsiteY291" fmla="*/ 4108045 h 6776340"/>
              <a:gd name="connsiteX292" fmla="*/ 6241222 w 6761480"/>
              <a:gd name="connsiteY292" fmla="*/ 4060083 h 6776340"/>
              <a:gd name="connsiteX293" fmla="*/ 6241160 w 6761480"/>
              <a:gd name="connsiteY293" fmla="*/ 4057799 h 6776340"/>
              <a:gd name="connsiteX294" fmla="*/ 6239418 w 6761480"/>
              <a:gd name="connsiteY294" fmla="*/ 4058521 h 6776340"/>
              <a:gd name="connsiteX295" fmla="*/ 6245232 w 6761480"/>
              <a:gd name="connsiteY295" fmla="*/ 4207464 h 6776340"/>
              <a:gd name="connsiteX296" fmla="*/ 6028674 w 6761480"/>
              <a:gd name="connsiteY296" fmla="*/ 5275070 h 6776340"/>
              <a:gd name="connsiteX297" fmla="*/ 5132151 w 6761480"/>
              <a:gd name="connsiteY297" fmla="*/ 6292598 h 6776340"/>
              <a:gd name="connsiteX298" fmla="*/ 3511587 w 6761480"/>
              <a:gd name="connsiteY298" fmla="*/ 6557916 h 6776340"/>
              <a:gd name="connsiteX299" fmla="*/ 1696631 w 6761480"/>
              <a:gd name="connsiteY299" fmla="*/ 5567456 h 6776340"/>
              <a:gd name="connsiteX300" fmla="*/ 704947 w 6761480"/>
              <a:gd name="connsiteY300" fmla="*/ 3658608 h 6776340"/>
              <a:gd name="connsiteX301" fmla="*/ 952555 w 6761480"/>
              <a:gd name="connsiteY301" fmla="*/ 1904608 h 6776340"/>
              <a:gd name="connsiteX302" fmla="*/ 1965838 w 6761480"/>
              <a:gd name="connsiteY302" fmla="*/ 947195 h 6776340"/>
              <a:gd name="connsiteX303" fmla="*/ 2867457 w 6761480"/>
              <a:gd name="connsiteY303" fmla="*/ 742363 h 6776340"/>
              <a:gd name="connsiteX304" fmla="*/ 3024189 w 6761480"/>
              <a:gd name="connsiteY304" fmla="*/ 742717 h 6776340"/>
              <a:gd name="connsiteX305" fmla="*/ 3167903 w 6761480"/>
              <a:gd name="connsiteY305" fmla="*/ 751838 h 6776340"/>
              <a:gd name="connsiteX306" fmla="*/ 2233794 w 6761480"/>
              <a:gd name="connsiteY306" fmla="*/ 617041 h 6776340"/>
              <a:gd name="connsiteX307" fmla="*/ 2412847 w 6761480"/>
              <a:gd name="connsiteY307" fmla="*/ 658900 h 6776340"/>
              <a:gd name="connsiteX308" fmla="*/ 2330520 w 6761480"/>
              <a:gd name="connsiteY308" fmla="*/ 752690 h 6776340"/>
              <a:gd name="connsiteX309" fmla="*/ 2311469 w 6761480"/>
              <a:gd name="connsiteY309" fmla="*/ 687733 h 6776340"/>
              <a:gd name="connsiteX310" fmla="*/ 2312797 w 6761480"/>
              <a:gd name="connsiteY310" fmla="*/ 687417 h 6776340"/>
              <a:gd name="connsiteX311" fmla="*/ 2311180 w 6761480"/>
              <a:gd name="connsiteY311" fmla="*/ 686748 h 6776340"/>
              <a:gd name="connsiteX312" fmla="*/ 2311469 w 6761480"/>
              <a:gd name="connsiteY312" fmla="*/ 687733 h 6776340"/>
              <a:gd name="connsiteX313" fmla="*/ 2172801 w 6761480"/>
              <a:gd name="connsiteY313" fmla="*/ 720716 h 6776340"/>
              <a:gd name="connsiteX314" fmla="*/ 1214249 w 6761480"/>
              <a:gd name="connsiteY314" fmla="*/ 1244301 h 6776340"/>
              <a:gd name="connsiteX315" fmla="*/ 483947 w 6761480"/>
              <a:gd name="connsiteY315" fmla="*/ 2537219 h 6776340"/>
              <a:gd name="connsiteX316" fmla="*/ 641402 w 6761480"/>
              <a:gd name="connsiteY316" fmla="*/ 4403893 h 6776340"/>
              <a:gd name="connsiteX317" fmla="*/ 1901040 w 6761480"/>
              <a:gd name="connsiteY317" fmla="*/ 6110997 h 6776340"/>
              <a:gd name="connsiteX318" fmla="*/ 3299352 w 6761480"/>
              <a:gd name="connsiteY318" fmla="*/ 6775081 h 6776340"/>
              <a:gd name="connsiteX319" fmla="*/ 3157236 w 6761480"/>
              <a:gd name="connsiteY319" fmla="*/ 6775081 h 6776340"/>
              <a:gd name="connsiteX320" fmla="*/ 1882258 w 6761480"/>
              <a:gd name="connsiteY320" fmla="*/ 6137435 h 6776340"/>
              <a:gd name="connsiteX321" fmla="*/ 610725 w 6761480"/>
              <a:gd name="connsiteY321" fmla="*/ 4415538 h 6776340"/>
              <a:gd name="connsiteX322" fmla="*/ 454522 w 6761480"/>
              <a:gd name="connsiteY322" fmla="*/ 2532184 h 6776340"/>
              <a:gd name="connsiteX323" fmla="*/ 1193902 w 6761480"/>
              <a:gd name="connsiteY323" fmla="*/ 1231712 h 6776340"/>
              <a:gd name="connsiteX324" fmla="*/ 2161566 w 6761480"/>
              <a:gd name="connsiteY324" fmla="*/ 706569 h 6776340"/>
              <a:gd name="connsiteX325" fmla="*/ 2302016 w 6761480"/>
              <a:gd name="connsiteY325" fmla="*/ 673345 h 6776340"/>
              <a:gd name="connsiteX326" fmla="*/ 2303894 w 6761480"/>
              <a:gd name="connsiteY326" fmla="*/ 674895 h 6776340"/>
              <a:gd name="connsiteX327" fmla="*/ 2304810 w 6761480"/>
              <a:gd name="connsiteY327" fmla="*/ 672684 h 6776340"/>
              <a:gd name="connsiteX328" fmla="*/ 1569853 w 6761480"/>
              <a:gd name="connsiteY328" fmla="*/ 478559 h 6776340"/>
              <a:gd name="connsiteX329" fmla="*/ 1766437 w 6761480"/>
              <a:gd name="connsiteY329" fmla="*/ 501220 h 6776340"/>
              <a:gd name="connsiteX330" fmla="*/ 1696631 w 6761480"/>
              <a:gd name="connsiteY330" fmla="*/ 617041 h 6776340"/>
              <a:gd name="connsiteX331" fmla="*/ 1664270 w 6761480"/>
              <a:gd name="connsiteY331" fmla="*/ 547240 h 6776340"/>
              <a:gd name="connsiteX332" fmla="*/ 1665289 w 6761480"/>
              <a:gd name="connsiteY332" fmla="*/ 546848 h 6776340"/>
              <a:gd name="connsiteX333" fmla="*/ 1663803 w 6761480"/>
              <a:gd name="connsiteY333" fmla="*/ 546232 h 6776340"/>
              <a:gd name="connsiteX334" fmla="*/ 1664270 w 6761480"/>
              <a:gd name="connsiteY334" fmla="*/ 547240 h 6776340"/>
              <a:gd name="connsiteX335" fmla="*/ 1515379 w 6761480"/>
              <a:gd name="connsiteY335" fmla="*/ 604535 h 6776340"/>
              <a:gd name="connsiteX336" fmla="*/ 521824 w 6761480"/>
              <a:gd name="connsiteY336" fmla="*/ 1328020 h 6776340"/>
              <a:gd name="connsiteX337" fmla="*/ 0 w 6761480"/>
              <a:gd name="connsiteY337" fmla="*/ 2248925 h 6776340"/>
              <a:gd name="connsiteX338" fmla="*/ 0 w 6761480"/>
              <a:gd name="connsiteY338" fmla="*/ 2161115 h 6776340"/>
              <a:gd name="connsiteX339" fmla="*/ 1252 w 6761480"/>
              <a:gd name="connsiteY339" fmla="*/ 2161115 h 6776340"/>
              <a:gd name="connsiteX340" fmla="*/ 498972 w 6761480"/>
              <a:gd name="connsiteY340" fmla="*/ 1316690 h 6776340"/>
              <a:gd name="connsiteX341" fmla="*/ 1501760 w 6761480"/>
              <a:gd name="connsiteY341" fmla="*/ 590081 h 6776340"/>
              <a:gd name="connsiteX342" fmla="*/ 1652156 w 6761480"/>
              <a:gd name="connsiteY342" fmla="*/ 532864 h 6776340"/>
              <a:gd name="connsiteX343" fmla="*/ 1653585 w 6761480"/>
              <a:gd name="connsiteY343" fmla="*/ 533807 h 6776340"/>
              <a:gd name="connsiteX344" fmla="*/ 1654316 w 6761480"/>
              <a:gd name="connsiteY344" fmla="*/ 532042 h 6776340"/>
              <a:gd name="connsiteX345" fmla="*/ 1652156 w 6761480"/>
              <a:gd name="connsiteY345" fmla="*/ 532864 h 6776340"/>
              <a:gd name="connsiteX346" fmla="*/ 2350867 w 6761480"/>
              <a:gd name="connsiteY346" fmla="*/ 454325 h 6776340"/>
              <a:gd name="connsiteX347" fmla="*/ 2523347 w 6761480"/>
              <a:gd name="connsiteY347" fmla="*/ 506570 h 6776340"/>
              <a:gd name="connsiteX348" fmla="*/ 2434446 w 6761480"/>
              <a:gd name="connsiteY348" fmla="*/ 587771 h 6776340"/>
              <a:gd name="connsiteX349" fmla="*/ 2420975 w 6761480"/>
              <a:gd name="connsiteY349" fmla="*/ 525119 h 6776340"/>
              <a:gd name="connsiteX350" fmla="*/ 2421313 w 6761480"/>
              <a:gd name="connsiteY350" fmla="*/ 525070 h 6776340"/>
              <a:gd name="connsiteX351" fmla="*/ 2420928 w 6761480"/>
              <a:gd name="connsiteY351" fmla="*/ 524910 h 6776340"/>
              <a:gd name="connsiteX352" fmla="*/ 2420975 w 6761480"/>
              <a:gd name="connsiteY352" fmla="*/ 525119 h 6776340"/>
              <a:gd name="connsiteX353" fmla="*/ 2258839 w 6761480"/>
              <a:gd name="connsiteY353" fmla="*/ 548648 h 6776340"/>
              <a:gd name="connsiteX354" fmla="*/ 1125348 w 6761480"/>
              <a:gd name="connsiteY354" fmla="*/ 1050112 h 6776340"/>
              <a:gd name="connsiteX355" fmla="*/ 217244 w 6761480"/>
              <a:gd name="connsiteY355" fmla="*/ 2492842 h 6776340"/>
              <a:gd name="connsiteX356" fmla="*/ 422906 w 6761480"/>
              <a:gd name="connsiteY356" fmla="*/ 4684633 h 6776340"/>
              <a:gd name="connsiteX357" fmla="*/ 2023123 w 6761480"/>
              <a:gd name="connsiteY357" fmla="*/ 6580892 h 6776340"/>
              <a:gd name="connsiteX358" fmla="*/ 2365892 w 6761480"/>
              <a:gd name="connsiteY358" fmla="*/ 6775081 h 6776340"/>
              <a:gd name="connsiteX359" fmla="*/ 2288574 w 6761480"/>
              <a:gd name="connsiteY359" fmla="*/ 6775081 h 6776340"/>
              <a:gd name="connsiteX360" fmla="*/ 2005280 w 6761480"/>
              <a:gd name="connsiteY360" fmla="*/ 6611106 h 6776340"/>
              <a:gd name="connsiteX361" fmla="*/ 391289 w 6761480"/>
              <a:gd name="connsiteY361" fmla="*/ 4698796 h 6776340"/>
              <a:gd name="connsiteX362" fmla="*/ 186567 w 6761480"/>
              <a:gd name="connsiteY362" fmla="*/ 2488750 h 6776340"/>
              <a:gd name="connsiteX363" fmla="*/ 1106253 w 6761480"/>
              <a:gd name="connsiteY363" fmla="*/ 1037208 h 6776340"/>
              <a:gd name="connsiteX364" fmla="*/ 2248855 w 6761480"/>
              <a:gd name="connsiteY364" fmla="*/ 534350 h 6776340"/>
              <a:gd name="connsiteX365" fmla="*/ 2412175 w 6761480"/>
              <a:gd name="connsiteY365" fmla="*/ 511182 h 6776340"/>
              <a:gd name="connsiteX366" fmla="*/ 2413618 w 6761480"/>
              <a:gd name="connsiteY366" fmla="*/ 512520 h 6776340"/>
              <a:gd name="connsiteX367" fmla="*/ 2414296 w 6761480"/>
              <a:gd name="connsiteY367" fmla="*/ 510881 h 6776340"/>
              <a:gd name="connsiteX368" fmla="*/ 2412175 w 6761480"/>
              <a:gd name="connsiteY368" fmla="*/ 511182 h 6776340"/>
              <a:gd name="connsiteX369" fmla="*/ 2706471 w 6761480"/>
              <a:gd name="connsiteY369" fmla="*/ 194042 h 6776340"/>
              <a:gd name="connsiteX370" fmla="*/ 2862673 w 6761480"/>
              <a:gd name="connsiteY370" fmla="*/ 266430 h 6776340"/>
              <a:gd name="connsiteX371" fmla="*/ 2760938 w 6761480"/>
              <a:gd name="connsiteY371" fmla="*/ 319620 h 6776340"/>
              <a:gd name="connsiteX372" fmla="*/ 2759868 w 6761480"/>
              <a:gd name="connsiteY372" fmla="*/ 267724 h 6776340"/>
              <a:gd name="connsiteX373" fmla="*/ 2759125 w 6761480"/>
              <a:gd name="connsiteY373" fmla="*/ 267416 h 6776340"/>
              <a:gd name="connsiteX374" fmla="*/ 2758932 w 6761480"/>
              <a:gd name="connsiteY374" fmla="*/ 266947 h 6776340"/>
              <a:gd name="connsiteX375" fmla="*/ 2609322 w 6761480"/>
              <a:gd name="connsiteY375" fmla="*/ 259473 h 6776340"/>
              <a:gd name="connsiteX376" fmla="*/ 1482204 w 6761480"/>
              <a:gd name="connsiteY376" fmla="*/ 436700 h 6776340"/>
              <a:gd name="connsiteX377" fmla="*/ 255121 w 6761480"/>
              <a:gd name="connsiteY377" fmla="*/ 1277348 h 6776340"/>
              <a:gd name="connsiteX378" fmla="*/ 1252 w 6761480"/>
              <a:gd name="connsiteY378" fmla="*/ 1625441 h 6776340"/>
              <a:gd name="connsiteX379" fmla="*/ 1252 w 6761480"/>
              <a:gd name="connsiteY379" fmla="*/ 1573196 h 6776340"/>
              <a:gd name="connsiteX380" fmla="*/ 231017 w 6761480"/>
              <a:gd name="connsiteY380" fmla="*/ 1266018 h 6776340"/>
              <a:gd name="connsiteX381" fmla="*/ 1468118 w 6761480"/>
              <a:gd name="connsiteY381" fmla="*/ 422537 h 6776340"/>
              <a:gd name="connsiteX382" fmla="*/ 2436647 w 6761480"/>
              <a:gd name="connsiteY382" fmla="*/ 246253 h 6776340"/>
              <a:gd name="connsiteX383" fmla="*/ 2601914 w 6761480"/>
              <a:gd name="connsiteY383" fmla="*/ 246455 h 6776340"/>
              <a:gd name="connsiteX384" fmla="*/ 2756112 w 6761480"/>
              <a:gd name="connsiteY384" fmla="*/ 254520 h 6776340"/>
              <a:gd name="connsiteX385" fmla="*/ 2756326 w 6761480"/>
              <a:gd name="connsiteY385" fmla="*/ 254780 h 6776340"/>
              <a:gd name="connsiteX386" fmla="*/ 2756425 w 6761480"/>
              <a:gd name="connsiteY386" fmla="*/ 254537 h 6776340"/>
              <a:gd name="connsiteX387" fmla="*/ 2756112 w 6761480"/>
              <a:gd name="connsiteY387" fmla="*/ 254520 h 6776340"/>
              <a:gd name="connsiteX388" fmla="*/ 1577366 w 6761480"/>
              <a:gd name="connsiteY388" fmla="*/ 148405 h 6776340"/>
              <a:gd name="connsiteX389" fmla="*/ 1770506 w 6761480"/>
              <a:gd name="connsiteY389" fmla="*/ 186488 h 6776340"/>
              <a:gd name="connsiteX390" fmla="*/ 1689118 w 6761480"/>
              <a:gd name="connsiteY390" fmla="*/ 285314 h 6776340"/>
              <a:gd name="connsiteX391" fmla="*/ 1664706 w 6761480"/>
              <a:gd name="connsiteY391" fmla="*/ 219678 h 6776340"/>
              <a:gd name="connsiteX392" fmla="*/ 1668138 w 6761480"/>
              <a:gd name="connsiteY392" fmla="*/ 218818 h 6776340"/>
              <a:gd name="connsiteX393" fmla="*/ 1502526 w 6761480"/>
              <a:gd name="connsiteY393" fmla="*/ 260304 h 6776340"/>
              <a:gd name="connsiteX394" fmla="*/ 356856 w 6761480"/>
              <a:gd name="connsiteY394" fmla="*/ 855608 h 6776340"/>
              <a:gd name="connsiteX395" fmla="*/ 1252 w 6761480"/>
              <a:gd name="connsiteY395" fmla="*/ 1201183 h 6776340"/>
              <a:gd name="connsiteX396" fmla="*/ 1252 w 6761480"/>
              <a:gd name="connsiteY396" fmla="*/ 1161842 h 6776340"/>
              <a:gd name="connsiteX397" fmla="*/ 335257 w 6761480"/>
              <a:gd name="connsiteY397" fmla="*/ 843018 h 6776340"/>
              <a:gd name="connsiteX398" fmla="*/ 1490051 w 6761480"/>
              <a:gd name="connsiteY398" fmla="*/ 246248 h 6776340"/>
              <a:gd name="connsiteX399" fmla="*/ 1654245 w 6761480"/>
              <a:gd name="connsiteY399" fmla="*/ 205224 h 6776340"/>
              <a:gd name="connsiteX400" fmla="*/ 1655226 w 6761480"/>
              <a:gd name="connsiteY400" fmla="*/ 205949 h 6776340"/>
              <a:gd name="connsiteX401" fmla="*/ 1654969 w 6761480"/>
              <a:gd name="connsiteY401" fmla="*/ 205329 h 6776340"/>
              <a:gd name="connsiteX402" fmla="*/ 1655101 w 6761480"/>
              <a:gd name="connsiteY402" fmla="*/ 205010 h 6776340"/>
              <a:gd name="connsiteX403" fmla="*/ 1654245 w 6761480"/>
              <a:gd name="connsiteY403" fmla="*/ 205224 h 6776340"/>
              <a:gd name="connsiteX404" fmla="*/ 2251163 w 6761480"/>
              <a:gd name="connsiteY404" fmla="*/ 137 h 6776340"/>
              <a:gd name="connsiteX405" fmla="*/ 3337589 w 6761480"/>
              <a:gd name="connsiteY405" fmla="*/ 142529 h 6776340"/>
              <a:gd name="connsiteX406" fmla="*/ 3500697 w 6761480"/>
              <a:gd name="connsiteY406" fmla="*/ 190472 h 6776340"/>
              <a:gd name="connsiteX407" fmla="*/ 3500819 w 6761480"/>
              <a:gd name="connsiteY407" fmla="*/ 190693 h 6776340"/>
              <a:gd name="connsiteX408" fmla="*/ 3500887 w 6761480"/>
              <a:gd name="connsiteY408" fmla="*/ 190528 h 6776340"/>
              <a:gd name="connsiteX409" fmla="*/ 3500697 w 6761480"/>
              <a:gd name="connsiteY409" fmla="*/ 190472 h 6776340"/>
              <a:gd name="connsiteX410" fmla="*/ 3470893 w 6761480"/>
              <a:gd name="connsiteY410" fmla="*/ 136760 h 6776340"/>
              <a:gd name="connsiteX411" fmla="*/ 3596732 w 6761480"/>
              <a:gd name="connsiteY411" fmla="*/ 225829 h 6776340"/>
              <a:gd name="connsiteX412" fmla="*/ 3489988 w 6761480"/>
              <a:gd name="connsiteY412" fmla="*/ 242196 h 6776340"/>
              <a:gd name="connsiteX413" fmla="*/ 3502515 w 6761480"/>
              <a:gd name="connsiteY413" fmla="*/ 201613 h 6776340"/>
              <a:gd name="connsiteX414" fmla="*/ 3340978 w 6761480"/>
              <a:gd name="connsiteY414" fmla="*/ 154278 h 6776340"/>
              <a:gd name="connsiteX415" fmla="*/ 2077590 w 6761480"/>
              <a:gd name="connsiteY415" fmla="*/ 19995 h 6776340"/>
              <a:gd name="connsiteX416" fmla="*/ 503042 w 6761480"/>
              <a:gd name="connsiteY416" fmla="*/ 494925 h 6776340"/>
              <a:gd name="connsiteX417" fmla="*/ 1252 w 6761480"/>
              <a:gd name="connsiteY417" fmla="*/ 860643 h 6776340"/>
              <a:gd name="connsiteX418" fmla="*/ 1252 w 6761480"/>
              <a:gd name="connsiteY418" fmla="*/ 826338 h 6776340"/>
              <a:gd name="connsiteX419" fmla="*/ 483947 w 6761480"/>
              <a:gd name="connsiteY419" fmla="*/ 479818 h 6776340"/>
              <a:gd name="connsiteX420" fmla="*/ 2068825 w 6761480"/>
              <a:gd name="connsiteY420" fmla="*/ 6147 h 6776340"/>
              <a:gd name="connsiteX421" fmla="*/ 2251163 w 6761480"/>
              <a:gd name="connsiteY421" fmla="*/ 137 h 6776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Lst>
            <a:rect l="l" t="t" r="r" b="b"/>
            <a:pathLst>
              <a:path w="6761480" h="6776340">
                <a:moveTo>
                  <a:pt x="4497011" y="6773822"/>
                </a:moveTo>
                <a:lnTo>
                  <a:pt x="4501642" y="6773822"/>
                </a:lnTo>
                <a:lnTo>
                  <a:pt x="4497011" y="6775081"/>
                </a:lnTo>
                <a:close/>
                <a:moveTo>
                  <a:pt x="1252" y="6753365"/>
                </a:moveTo>
                <a:cubicBezTo>
                  <a:pt x="7513" y="6761233"/>
                  <a:pt x="14087" y="6767528"/>
                  <a:pt x="19095" y="6775081"/>
                </a:cubicBezTo>
                <a:lnTo>
                  <a:pt x="1252" y="6775081"/>
                </a:lnTo>
                <a:close/>
                <a:moveTo>
                  <a:pt x="6600269" y="6319035"/>
                </a:moveTo>
                <a:cubicBezTo>
                  <a:pt x="6593695" y="6378834"/>
                  <a:pt x="6591191" y="6465071"/>
                  <a:pt x="6599017" y="6532423"/>
                </a:cubicBezTo>
                <a:lnTo>
                  <a:pt x="6557645" y="6439524"/>
                </a:lnTo>
                <a:lnTo>
                  <a:pt x="6556433" y="6439022"/>
                </a:lnTo>
                <a:lnTo>
                  <a:pt x="6479087" y="6600995"/>
                </a:lnTo>
                <a:cubicBezTo>
                  <a:pt x="6448762" y="6659889"/>
                  <a:pt x="6416676" y="6717957"/>
                  <a:pt x="6383025" y="6775081"/>
                </a:cubicBezTo>
                <a:lnTo>
                  <a:pt x="6360174" y="6775081"/>
                </a:lnTo>
                <a:cubicBezTo>
                  <a:pt x="6395703" y="6715440"/>
                  <a:pt x="6429667" y="6654461"/>
                  <a:pt x="6461753" y="6592694"/>
                </a:cubicBezTo>
                <a:lnTo>
                  <a:pt x="6544320" y="6421628"/>
                </a:lnTo>
                <a:lnTo>
                  <a:pt x="6544854" y="6421998"/>
                </a:lnTo>
                <a:lnTo>
                  <a:pt x="6544525" y="6421204"/>
                </a:lnTo>
                <a:lnTo>
                  <a:pt x="6544320" y="6421628"/>
                </a:lnTo>
                <a:lnTo>
                  <a:pt x="6480691" y="6377575"/>
                </a:lnTo>
                <a:cubicBezTo>
                  <a:pt x="6520133" y="6373798"/>
                  <a:pt x="6568340" y="6347046"/>
                  <a:pt x="6600269" y="6319035"/>
                </a:cubicBezTo>
                <a:close/>
                <a:moveTo>
                  <a:pt x="1252" y="6096835"/>
                </a:moveTo>
                <a:cubicBezTo>
                  <a:pt x="169037" y="6338234"/>
                  <a:pt x="358108" y="6565470"/>
                  <a:pt x="567839" y="6775081"/>
                </a:cubicBezTo>
                <a:lnTo>
                  <a:pt x="567839" y="6776340"/>
                </a:lnTo>
                <a:lnTo>
                  <a:pt x="506798" y="6776340"/>
                </a:lnTo>
                <a:cubicBezTo>
                  <a:pt x="322736" y="6588445"/>
                  <a:pt x="152446" y="6385129"/>
                  <a:pt x="1252" y="6171741"/>
                </a:cubicBezTo>
                <a:close/>
                <a:moveTo>
                  <a:pt x="6421215" y="5928138"/>
                </a:moveTo>
                <a:cubicBezTo>
                  <a:pt x="6414641" y="5987623"/>
                  <a:pt x="6412137" y="6070082"/>
                  <a:pt x="6419963" y="6133658"/>
                </a:cubicBezTo>
                <a:lnTo>
                  <a:pt x="6377876" y="6043667"/>
                </a:lnTo>
                <a:lnTo>
                  <a:pt x="6378038" y="6043340"/>
                </a:lnTo>
                <a:lnTo>
                  <a:pt x="6377774" y="6043450"/>
                </a:lnTo>
                <a:lnTo>
                  <a:pt x="6377876" y="6043667"/>
                </a:lnTo>
                <a:lnTo>
                  <a:pt x="6287037" y="6226976"/>
                </a:lnTo>
                <a:cubicBezTo>
                  <a:pt x="6181433" y="6422247"/>
                  <a:pt x="6054655" y="6606542"/>
                  <a:pt x="5908156" y="6775081"/>
                </a:cubicBezTo>
                <a:lnTo>
                  <a:pt x="5877479" y="6775081"/>
                </a:lnTo>
                <a:cubicBezTo>
                  <a:pt x="6029847" y="6603710"/>
                  <a:pt x="6162318" y="6415874"/>
                  <a:pt x="6271591" y="6216354"/>
                </a:cubicBezTo>
                <a:lnTo>
                  <a:pt x="6363444" y="6032284"/>
                </a:lnTo>
                <a:lnTo>
                  <a:pt x="6362632" y="6030324"/>
                </a:lnTo>
                <a:lnTo>
                  <a:pt x="6363897" y="6027272"/>
                </a:lnTo>
                <a:lnTo>
                  <a:pt x="6301637" y="5986364"/>
                </a:lnTo>
                <a:cubicBezTo>
                  <a:pt x="6341079" y="5981328"/>
                  <a:pt x="6388034" y="5955835"/>
                  <a:pt x="6421215" y="5928138"/>
                </a:cubicBezTo>
                <a:close/>
                <a:moveTo>
                  <a:pt x="1252" y="5376728"/>
                </a:moveTo>
                <a:cubicBezTo>
                  <a:pt x="276720" y="5908940"/>
                  <a:pt x="663001" y="6387647"/>
                  <a:pt x="1127853" y="6775081"/>
                </a:cubicBezTo>
                <a:lnTo>
                  <a:pt x="1065559" y="6775081"/>
                </a:lnTo>
                <a:cubicBezTo>
                  <a:pt x="632324" y="6406845"/>
                  <a:pt x="267955" y="5958353"/>
                  <a:pt x="1252" y="5462021"/>
                </a:cubicBezTo>
                <a:close/>
                <a:moveTo>
                  <a:pt x="6729864" y="5362880"/>
                </a:moveTo>
                <a:cubicBezTo>
                  <a:pt x="6733620" y="5418588"/>
                  <a:pt x="6744890" y="5495068"/>
                  <a:pt x="6761480" y="5550775"/>
                </a:cubicBezTo>
                <a:lnTo>
                  <a:pt x="6712848" y="5477718"/>
                </a:lnTo>
                <a:lnTo>
                  <a:pt x="6676929" y="5639303"/>
                </a:lnTo>
                <a:cubicBezTo>
                  <a:pt x="6575662" y="6044643"/>
                  <a:pt x="6400398" y="6431670"/>
                  <a:pt x="6158269" y="6775081"/>
                </a:cubicBezTo>
                <a:lnTo>
                  <a:pt x="6131661" y="6775081"/>
                </a:lnTo>
                <a:cubicBezTo>
                  <a:pt x="6132913" y="6772563"/>
                  <a:pt x="6135417" y="6770046"/>
                  <a:pt x="6136669" y="6767528"/>
                </a:cubicBezTo>
                <a:cubicBezTo>
                  <a:pt x="6383456" y="6424116"/>
                  <a:pt x="6560020" y="6035885"/>
                  <a:pt x="6663217" y="5628557"/>
                </a:cubicBezTo>
                <a:lnTo>
                  <a:pt x="6698308" y="5473391"/>
                </a:lnTo>
                <a:lnTo>
                  <a:pt x="6698060" y="5473288"/>
                </a:lnTo>
                <a:lnTo>
                  <a:pt x="6694986" y="5465867"/>
                </a:lnTo>
                <a:lnTo>
                  <a:pt x="6643467" y="5446599"/>
                </a:lnTo>
                <a:cubicBezTo>
                  <a:pt x="6673831" y="5432751"/>
                  <a:pt x="6708265" y="5395927"/>
                  <a:pt x="6729864" y="5362880"/>
                </a:cubicBezTo>
                <a:close/>
                <a:moveTo>
                  <a:pt x="6572096" y="4541116"/>
                </a:moveTo>
                <a:cubicBezTo>
                  <a:pt x="6582426" y="4592102"/>
                  <a:pt x="6602773" y="4657881"/>
                  <a:pt x="6624372" y="4706350"/>
                </a:cubicBezTo>
                <a:lnTo>
                  <a:pt x="6574042" y="4651506"/>
                </a:lnTo>
                <a:lnTo>
                  <a:pt x="6574054" y="4651320"/>
                </a:lnTo>
                <a:lnTo>
                  <a:pt x="6573921" y="4651375"/>
                </a:lnTo>
                <a:cubicBezTo>
                  <a:pt x="6573961" y="4651419"/>
                  <a:pt x="6574002" y="4651462"/>
                  <a:pt x="6574042" y="4651506"/>
                </a:cubicBezTo>
                <a:lnTo>
                  <a:pt x="6564870" y="4796499"/>
                </a:lnTo>
                <a:cubicBezTo>
                  <a:pt x="6532503" y="5167058"/>
                  <a:pt x="6437493" y="5537045"/>
                  <a:pt x="6277534" y="5877152"/>
                </a:cubicBezTo>
                <a:cubicBezTo>
                  <a:pt x="6116322" y="6217692"/>
                  <a:pt x="5890314" y="6527387"/>
                  <a:pt x="5609524" y="6776340"/>
                </a:cubicBezTo>
                <a:lnTo>
                  <a:pt x="5572900" y="6776340"/>
                </a:lnTo>
                <a:lnTo>
                  <a:pt x="5572900" y="6775081"/>
                </a:lnTo>
                <a:cubicBezTo>
                  <a:pt x="5864958" y="6524870"/>
                  <a:pt x="6099732" y="6209823"/>
                  <a:pt x="6265012" y="5860786"/>
                </a:cubicBezTo>
                <a:cubicBezTo>
                  <a:pt x="6424971" y="5522882"/>
                  <a:pt x="6519742" y="5154857"/>
                  <a:pt x="6552049" y="4787495"/>
                </a:cubicBezTo>
                <a:lnTo>
                  <a:pt x="6560996" y="4647171"/>
                </a:lnTo>
                <a:lnTo>
                  <a:pt x="6559757" y="4644178"/>
                </a:lnTo>
                <a:lnTo>
                  <a:pt x="6510116" y="4637738"/>
                </a:lnTo>
                <a:cubicBezTo>
                  <a:pt x="6534219" y="4617281"/>
                  <a:pt x="6558323" y="4576680"/>
                  <a:pt x="6572096" y="4541116"/>
                </a:cubicBezTo>
                <a:close/>
                <a:moveTo>
                  <a:pt x="1252" y="4473763"/>
                </a:moveTo>
                <a:cubicBezTo>
                  <a:pt x="58537" y="4654104"/>
                  <a:pt x="128343" y="4834446"/>
                  <a:pt x="212235" y="5013528"/>
                </a:cubicBezTo>
                <a:cubicBezTo>
                  <a:pt x="549996" y="5731116"/>
                  <a:pt x="1078081" y="6352082"/>
                  <a:pt x="1714474" y="6776340"/>
                </a:cubicBezTo>
                <a:lnTo>
                  <a:pt x="1645920" y="6776340"/>
                </a:lnTo>
                <a:lnTo>
                  <a:pt x="1645920" y="6775081"/>
                </a:lnTo>
                <a:cubicBezTo>
                  <a:pt x="1024865" y="6348305"/>
                  <a:pt x="509302" y="5734893"/>
                  <a:pt x="177802" y="5028950"/>
                </a:cubicBezTo>
                <a:cubicBezTo>
                  <a:pt x="110500" y="4884173"/>
                  <a:pt x="50711" y="4736879"/>
                  <a:pt x="1252" y="4590843"/>
                </a:cubicBezTo>
                <a:close/>
                <a:moveTo>
                  <a:pt x="6353913" y="4251563"/>
                </a:moveTo>
                <a:cubicBezTo>
                  <a:pt x="6365182" y="4302549"/>
                  <a:pt x="6386782" y="4367069"/>
                  <a:pt x="6409633" y="4413020"/>
                </a:cubicBezTo>
                <a:lnTo>
                  <a:pt x="6358368" y="4361476"/>
                </a:lnTo>
                <a:cubicBezTo>
                  <a:pt x="6358420" y="4360101"/>
                  <a:pt x="6358473" y="4358727"/>
                  <a:pt x="6358525" y="4357352"/>
                </a:cubicBezTo>
                <a:lnTo>
                  <a:pt x="6353114" y="4499401"/>
                </a:lnTo>
                <a:cubicBezTo>
                  <a:pt x="6330397" y="4854151"/>
                  <a:pt x="6243570" y="5200557"/>
                  <a:pt x="6093471" y="5513951"/>
                </a:cubicBezTo>
                <a:cubicBezTo>
                  <a:pt x="5902835" y="5912716"/>
                  <a:pt x="5610777" y="6262069"/>
                  <a:pt x="5227313" y="6500635"/>
                </a:cubicBezTo>
                <a:cubicBezTo>
                  <a:pt x="5040746" y="6620233"/>
                  <a:pt x="4834771" y="6711506"/>
                  <a:pt x="4613771" y="6773822"/>
                </a:cubicBezTo>
                <a:lnTo>
                  <a:pt x="4501642" y="6773822"/>
                </a:lnTo>
                <a:lnTo>
                  <a:pt x="4689603" y="6722728"/>
                </a:lnTo>
                <a:cubicBezTo>
                  <a:pt x="4878420" y="6662919"/>
                  <a:pt x="5055615" y="6580892"/>
                  <a:pt x="5218548" y="6477975"/>
                </a:cubicBezTo>
                <a:cubicBezTo>
                  <a:pt x="5600760" y="6241611"/>
                  <a:pt x="5891566" y="5895092"/>
                  <a:pt x="6080637" y="5500103"/>
                </a:cubicBezTo>
                <a:cubicBezTo>
                  <a:pt x="6229640" y="5188912"/>
                  <a:pt x="6317288" y="4844709"/>
                  <a:pt x="6340228" y="4492162"/>
                </a:cubicBezTo>
                <a:lnTo>
                  <a:pt x="6345477" y="4356432"/>
                </a:lnTo>
                <a:lnTo>
                  <a:pt x="6343413" y="4355577"/>
                </a:lnTo>
                <a:cubicBezTo>
                  <a:pt x="6343351" y="4355428"/>
                  <a:pt x="6343290" y="4355279"/>
                  <a:pt x="6343228" y="4355130"/>
                </a:cubicBezTo>
                <a:lnTo>
                  <a:pt x="6294124" y="4351962"/>
                </a:lnTo>
                <a:cubicBezTo>
                  <a:pt x="6318228" y="4330246"/>
                  <a:pt x="6341079" y="4288386"/>
                  <a:pt x="6353913" y="4251563"/>
                </a:cubicBezTo>
                <a:close/>
                <a:moveTo>
                  <a:pt x="6398364" y="3724702"/>
                </a:moveTo>
                <a:cubicBezTo>
                  <a:pt x="6417459" y="3767820"/>
                  <a:pt x="6446571" y="3826045"/>
                  <a:pt x="6473178" y="3864128"/>
                </a:cubicBezTo>
                <a:lnTo>
                  <a:pt x="6422596" y="3828278"/>
                </a:lnTo>
                <a:lnTo>
                  <a:pt x="6422123" y="3828473"/>
                </a:lnTo>
                <a:lnTo>
                  <a:pt x="6444075" y="3981096"/>
                </a:lnTo>
                <a:cubicBezTo>
                  <a:pt x="6491075" y="4373261"/>
                  <a:pt x="6472826" y="4771027"/>
                  <a:pt x="6380521" y="5144456"/>
                </a:cubicBezTo>
                <a:cubicBezTo>
                  <a:pt x="6263760" y="5623163"/>
                  <a:pt x="6028674" y="6067564"/>
                  <a:pt x="5679330" y="6416917"/>
                </a:cubicBezTo>
                <a:cubicBezTo>
                  <a:pt x="5545979" y="6552881"/>
                  <a:pt x="5395098" y="6673423"/>
                  <a:pt x="5229817" y="6775081"/>
                </a:cubicBezTo>
                <a:lnTo>
                  <a:pt x="5179106" y="6775081"/>
                </a:lnTo>
                <a:cubicBezTo>
                  <a:pt x="5360664" y="6668387"/>
                  <a:pt x="5525632" y="6541550"/>
                  <a:pt x="5669313" y="6395200"/>
                </a:cubicBezTo>
                <a:cubicBezTo>
                  <a:pt x="6015839" y="6049940"/>
                  <a:pt x="6250926" y="5609315"/>
                  <a:pt x="6367687" y="5133126"/>
                </a:cubicBezTo>
                <a:cubicBezTo>
                  <a:pt x="6459992" y="4761900"/>
                  <a:pt x="6478241" y="4366337"/>
                  <a:pt x="6432079" y="3976375"/>
                </a:cubicBezTo>
                <a:lnTo>
                  <a:pt x="6410802" y="3826707"/>
                </a:lnTo>
                <a:lnTo>
                  <a:pt x="6408896" y="3825918"/>
                </a:lnTo>
                <a:lnTo>
                  <a:pt x="6408545" y="3825071"/>
                </a:lnTo>
                <a:lnTo>
                  <a:pt x="6366435" y="3833914"/>
                </a:lnTo>
                <a:cubicBezTo>
                  <a:pt x="6383025" y="3807161"/>
                  <a:pt x="6394294" y="3761525"/>
                  <a:pt x="6398364" y="3724702"/>
                </a:cubicBezTo>
                <a:close/>
                <a:moveTo>
                  <a:pt x="6074376" y="3584961"/>
                </a:moveTo>
                <a:cubicBezTo>
                  <a:pt x="6074380" y="3584992"/>
                  <a:pt x="6074385" y="3585022"/>
                  <a:pt x="6074389" y="3585053"/>
                </a:cubicBezTo>
                <a:cubicBezTo>
                  <a:pt x="6074400" y="3585026"/>
                  <a:pt x="6074412" y="3584998"/>
                  <a:pt x="6074423" y="3584971"/>
                </a:cubicBezTo>
                <a:cubicBezTo>
                  <a:pt x="6074407" y="3584968"/>
                  <a:pt x="6074392" y="3584964"/>
                  <a:pt x="6074376" y="3584961"/>
                </a:cubicBezTo>
                <a:close/>
                <a:moveTo>
                  <a:pt x="2136127" y="1258149"/>
                </a:moveTo>
                <a:cubicBezTo>
                  <a:pt x="2113276" y="1297491"/>
                  <a:pt x="2094181" y="1353513"/>
                  <a:pt x="2092929" y="1399149"/>
                </a:cubicBezTo>
                <a:lnTo>
                  <a:pt x="2049868" y="1328453"/>
                </a:lnTo>
                <a:lnTo>
                  <a:pt x="2048245" y="1329125"/>
                </a:lnTo>
                <a:lnTo>
                  <a:pt x="2047341" y="1328751"/>
                </a:lnTo>
                <a:lnTo>
                  <a:pt x="1952344" y="1396153"/>
                </a:lnTo>
                <a:cubicBezTo>
                  <a:pt x="1701659" y="1588878"/>
                  <a:pt x="1497738" y="1852599"/>
                  <a:pt x="1367635" y="2171501"/>
                </a:cubicBezTo>
                <a:cubicBezTo>
                  <a:pt x="1203919" y="2572784"/>
                  <a:pt x="1158217" y="3043937"/>
                  <a:pt x="1248370" y="3526421"/>
                </a:cubicBezTo>
                <a:cubicBezTo>
                  <a:pt x="1437754" y="4588011"/>
                  <a:pt x="2245375" y="5549516"/>
                  <a:pt x="3248641" y="5902645"/>
                </a:cubicBezTo>
                <a:cubicBezTo>
                  <a:pt x="3708484" y="6068823"/>
                  <a:pt x="4175840" y="6093058"/>
                  <a:pt x="4589668" y="5988882"/>
                </a:cubicBezTo>
                <a:cubicBezTo>
                  <a:pt x="4968123" y="5892574"/>
                  <a:pt x="5290858" y="5687998"/>
                  <a:pt x="5526884" y="5409775"/>
                </a:cubicBezTo>
                <a:cubicBezTo>
                  <a:pt x="5746632" y="5157046"/>
                  <a:pt x="5890314" y="4840740"/>
                  <a:pt x="5958868" y="4505551"/>
                </a:cubicBezTo>
                <a:cubicBezTo>
                  <a:pt x="6006527" y="4273279"/>
                  <a:pt x="6019146" y="4028615"/>
                  <a:pt x="5996725" y="3783640"/>
                </a:cubicBezTo>
                <a:lnTo>
                  <a:pt x="5965029" y="3556265"/>
                </a:lnTo>
                <a:lnTo>
                  <a:pt x="5960728" y="3554483"/>
                </a:lnTo>
                <a:lnTo>
                  <a:pt x="5919426" y="3565762"/>
                </a:lnTo>
                <a:cubicBezTo>
                  <a:pt x="5936016" y="3537751"/>
                  <a:pt x="5947285" y="3489597"/>
                  <a:pt x="5951355" y="3450256"/>
                </a:cubicBezTo>
                <a:cubicBezTo>
                  <a:pt x="5972954" y="3494633"/>
                  <a:pt x="6003318" y="3550655"/>
                  <a:pt x="6031178" y="3588738"/>
                </a:cubicBezTo>
                <a:lnTo>
                  <a:pt x="5976676" y="3555859"/>
                </a:lnTo>
                <a:lnTo>
                  <a:pt x="5976246" y="3556037"/>
                </a:lnTo>
                <a:lnTo>
                  <a:pt x="6009227" y="3785548"/>
                </a:lnTo>
                <a:cubicBezTo>
                  <a:pt x="6032704" y="4030759"/>
                  <a:pt x="6021317" y="4279023"/>
                  <a:pt x="5972954" y="4517196"/>
                </a:cubicBezTo>
                <a:cubicBezTo>
                  <a:pt x="5902835" y="4859939"/>
                  <a:pt x="5755710" y="5176244"/>
                  <a:pt x="5538466" y="5427715"/>
                </a:cubicBezTo>
                <a:cubicBezTo>
                  <a:pt x="5299623" y="5708141"/>
                  <a:pt x="4975949" y="5916493"/>
                  <a:pt x="4593737" y="6014375"/>
                </a:cubicBezTo>
                <a:cubicBezTo>
                  <a:pt x="4177092" y="6121069"/>
                  <a:pt x="3705980" y="6096835"/>
                  <a:pt x="3241130" y="5929397"/>
                </a:cubicBezTo>
                <a:cubicBezTo>
                  <a:pt x="2226280" y="5573750"/>
                  <a:pt x="1409581" y="4602174"/>
                  <a:pt x="1220510" y="3528939"/>
                </a:cubicBezTo>
                <a:cubicBezTo>
                  <a:pt x="1130357" y="3042678"/>
                  <a:pt x="1177312" y="2566489"/>
                  <a:pt x="1343531" y="2162374"/>
                </a:cubicBezTo>
                <a:cubicBezTo>
                  <a:pt x="1475826" y="1842370"/>
                  <a:pt x="1681938" y="1576825"/>
                  <a:pt x="1935653" y="1382817"/>
                </a:cubicBezTo>
                <a:lnTo>
                  <a:pt x="2034374" y="1313168"/>
                </a:lnTo>
                <a:lnTo>
                  <a:pt x="2035264" y="1313636"/>
                </a:lnTo>
                <a:lnTo>
                  <a:pt x="2035905" y="1312088"/>
                </a:lnTo>
                <a:lnTo>
                  <a:pt x="2034374" y="1313168"/>
                </a:lnTo>
                <a:lnTo>
                  <a:pt x="1947056" y="1267277"/>
                </a:lnTo>
                <a:cubicBezTo>
                  <a:pt x="2006532" y="1274830"/>
                  <a:pt x="2081660" y="1268536"/>
                  <a:pt x="2136127" y="1258149"/>
                </a:cubicBezTo>
                <a:close/>
                <a:moveTo>
                  <a:pt x="3236702" y="1253409"/>
                </a:moveTo>
                <a:cubicBezTo>
                  <a:pt x="3451360" y="1246524"/>
                  <a:pt x="3670880" y="1277137"/>
                  <a:pt x="3887541" y="1342173"/>
                </a:cubicBezTo>
                <a:lnTo>
                  <a:pt x="4002808" y="1380534"/>
                </a:lnTo>
                <a:lnTo>
                  <a:pt x="4003578" y="1382580"/>
                </a:lnTo>
                <a:lnTo>
                  <a:pt x="4004230" y="1381007"/>
                </a:lnTo>
                <a:lnTo>
                  <a:pt x="4002808" y="1380534"/>
                </a:lnTo>
                <a:lnTo>
                  <a:pt x="3980195" y="1320466"/>
                </a:lnTo>
                <a:cubicBezTo>
                  <a:pt x="4011812" y="1354772"/>
                  <a:pt x="4061584" y="1395372"/>
                  <a:pt x="4101965" y="1423384"/>
                </a:cubicBezTo>
                <a:cubicBezTo>
                  <a:pt x="4062836" y="1422125"/>
                  <a:pt x="4014316" y="1425901"/>
                  <a:pt x="3982700" y="1438491"/>
                </a:cubicBezTo>
                <a:lnTo>
                  <a:pt x="4003104" y="1393244"/>
                </a:lnTo>
                <a:lnTo>
                  <a:pt x="4004287" y="1393636"/>
                </a:lnTo>
                <a:lnTo>
                  <a:pt x="4003636" y="1392064"/>
                </a:lnTo>
                <a:lnTo>
                  <a:pt x="4003104" y="1393244"/>
                </a:lnTo>
                <a:lnTo>
                  <a:pt x="3888483" y="1355281"/>
                </a:lnTo>
                <a:cubicBezTo>
                  <a:pt x="3587365" y="1265280"/>
                  <a:pt x="3280768" y="1241665"/>
                  <a:pt x="2990703" y="1293714"/>
                </a:cubicBezTo>
                <a:cubicBezTo>
                  <a:pt x="2630091" y="1357290"/>
                  <a:pt x="2297338" y="1542667"/>
                  <a:pt x="2061312" y="1828443"/>
                </a:cubicBezTo>
                <a:cubicBezTo>
                  <a:pt x="1800870" y="2139713"/>
                  <a:pt x="1657502" y="2580337"/>
                  <a:pt x="1676284" y="3067857"/>
                </a:cubicBezTo>
                <a:cubicBezTo>
                  <a:pt x="1695379" y="3583702"/>
                  <a:pt x="1905110" y="4131020"/>
                  <a:pt x="2265722" y="4584234"/>
                </a:cubicBezTo>
                <a:cubicBezTo>
                  <a:pt x="2626334" y="5040280"/>
                  <a:pt x="3116542" y="5369175"/>
                  <a:pt x="3619583" y="5502621"/>
                </a:cubicBezTo>
                <a:cubicBezTo>
                  <a:pt x="4098208" y="5630717"/>
                  <a:pt x="4565564" y="5581304"/>
                  <a:pt x="4928994" y="5387115"/>
                </a:cubicBezTo>
                <a:cubicBezTo>
                  <a:pt x="5262999" y="5210550"/>
                  <a:pt x="5514363" y="4913129"/>
                  <a:pt x="5648966" y="4561573"/>
                </a:cubicBezTo>
                <a:cubicBezTo>
                  <a:pt x="5759075" y="4279298"/>
                  <a:pt x="5795128" y="3965939"/>
                  <a:pt x="5763205" y="3646163"/>
                </a:cubicBezTo>
                <a:lnTo>
                  <a:pt x="5747424" y="3524548"/>
                </a:lnTo>
                <a:lnTo>
                  <a:pt x="5748357" y="3524334"/>
                </a:lnTo>
                <a:lnTo>
                  <a:pt x="5747342" y="3523913"/>
                </a:lnTo>
                <a:cubicBezTo>
                  <a:pt x="5747369" y="3524125"/>
                  <a:pt x="5747397" y="3524336"/>
                  <a:pt x="5747424" y="3524548"/>
                </a:cubicBezTo>
                <a:lnTo>
                  <a:pt x="5700930" y="3535233"/>
                </a:lnTo>
                <a:cubicBezTo>
                  <a:pt x="5720025" y="3507537"/>
                  <a:pt x="5732859" y="3459068"/>
                  <a:pt x="5739119" y="3418468"/>
                </a:cubicBezTo>
                <a:cubicBezTo>
                  <a:pt x="5758214" y="3465363"/>
                  <a:pt x="5789831" y="3523903"/>
                  <a:pt x="5818003" y="3561985"/>
                </a:cubicBezTo>
                <a:lnTo>
                  <a:pt x="5760509" y="3525675"/>
                </a:lnTo>
                <a:lnTo>
                  <a:pt x="5760127" y="3525833"/>
                </a:lnTo>
                <a:lnTo>
                  <a:pt x="5776440" y="3649679"/>
                </a:lnTo>
                <a:cubicBezTo>
                  <a:pt x="5809145" y="3971899"/>
                  <a:pt x="5772888" y="4288425"/>
                  <a:pt x="5663053" y="4572904"/>
                </a:cubicBezTo>
                <a:cubicBezTo>
                  <a:pt x="5526884" y="4927292"/>
                  <a:pt x="5274268" y="5229434"/>
                  <a:pt x="4937759" y="5407257"/>
                </a:cubicBezTo>
                <a:cubicBezTo>
                  <a:pt x="4572138" y="5606797"/>
                  <a:pt x="4099460" y="5656210"/>
                  <a:pt x="3615827" y="5527800"/>
                </a:cubicBezTo>
                <a:cubicBezTo>
                  <a:pt x="3107777" y="5394668"/>
                  <a:pt x="2612248" y="5061997"/>
                  <a:pt x="2246627" y="4600915"/>
                </a:cubicBezTo>
                <a:cubicBezTo>
                  <a:pt x="1882258" y="4143610"/>
                  <a:pt x="1671275" y="3588738"/>
                  <a:pt x="1652180" y="3067857"/>
                </a:cubicBezTo>
                <a:cubicBezTo>
                  <a:pt x="1633085" y="2575302"/>
                  <a:pt x="1779271" y="2130900"/>
                  <a:pt x="2043470" y="1817113"/>
                </a:cubicBezTo>
                <a:cubicBezTo>
                  <a:pt x="2282313" y="1528819"/>
                  <a:pt x="2618821" y="1343442"/>
                  <a:pt x="2981938" y="1279866"/>
                </a:cubicBezTo>
                <a:cubicBezTo>
                  <a:pt x="3065752" y="1264916"/>
                  <a:pt x="3150840" y="1256163"/>
                  <a:pt x="3236702" y="1253409"/>
                </a:cubicBezTo>
                <a:close/>
                <a:moveTo>
                  <a:pt x="2931227" y="1076549"/>
                </a:moveTo>
                <a:cubicBezTo>
                  <a:pt x="2979434" y="1100784"/>
                  <a:pt x="3045483" y="1121241"/>
                  <a:pt x="3094943" y="1131313"/>
                </a:cubicBezTo>
                <a:cubicBezTo>
                  <a:pt x="3060822" y="1151455"/>
                  <a:pt x="3022632" y="1183243"/>
                  <a:pt x="3003539" y="1215031"/>
                </a:cubicBezTo>
                <a:lnTo>
                  <a:pt x="2994665" y="1150900"/>
                </a:lnTo>
                <a:lnTo>
                  <a:pt x="2885088" y="1166387"/>
                </a:lnTo>
                <a:cubicBezTo>
                  <a:pt x="2599194" y="1216693"/>
                  <a:pt x="2329776" y="1334078"/>
                  <a:pt x="2103259" y="1517488"/>
                </a:cubicBezTo>
                <a:cubicBezTo>
                  <a:pt x="1819965" y="1744725"/>
                  <a:pt x="1610234" y="2068584"/>
                  <a:pt x="1511316" y="2462313"/>
                </a:cubicBezTo>
                <a:cubicBezTo>
                  <a:pt x="1402068" y="2890348"/>
                  <a:pt x="1424919" y="3376608"/>
                  <a:pt x="1591452" y="3855315"/>
                </a:cubicBezTo>
                <a:cubicBezTo>
                  <a:pt x="1763933" y="4355739"/>
                  <a:pt x="2080407" y="4816821"/>
                  <a:pt x="2495487" y="5169950"/>
                </a:cubicBezTo>
                <a:cubicBezTo>
                  <a:pt x="2901802" y="5516469"/>
                  <a:pt x="3373228" y="5731116"/>
                  <a:pt x="3838079" y="5790915"/>
                </a:cubicBezTo>
                <a:cubicBezTo>
                  <a:pt x="4278515" y="5847882"/>
                  <a:pt x="4687647" y="5769199"/>
                  <a:pt x="5019147" y="5577527"/>
                </a:cubicBezTo>
                <a:cubicBezTo>
                  <a:pt x="5326231" y="5404740"/>
                  <a:pt x="5558813" y="5134385"/>
                  <a:pt x="5706251" y="4819339"/>
                </a:cubicBezTo>
                <a:cubicBezTo>
                  <a:pt x="5807204" y="4602174"/>
                  <a:pt x="5868891" y="4362879"/>
                  <a:pt x="5887482" y="4115264"/>
                </a:cubicBezTo>
                <a:lnTo>
                  <a:pt x="5891349" y="3878618"/>
                </a:lnTo>
                <a:lnTo>
                  <a:pt x="5893101" y="3878544"/>
                </a:lnTo>
                <a:lnTo>
                  <a:pt x="5891417" y="3874479"/>
                </a:lnTo>
                <a:cubicBezTo>
                  <a:pt x="5891394" y="3875859"/>
                  <a:pt x="5891372" y="3877238"/>
                  <a:pt x="5891349" y="3878618"/>
                </a:cubicBezTo>
                <a:lnTo>
                  <a:pt x="5839603" y="3880809"/>
                </a:lnTo>
                <a:cubicBezTo>
                  <a:pt x="5862454" y="3856574"/>
                  <a:pt x="5882488" y="3810938"/>
                  <a:pt x="5894070" y="3774115"/>
                </a:cubicBezTo>
                <a:cubicBezTo>
                  <a:pt x="5909409" y="3822268"/>
                  <a:pt x="5934764" y="3885844"/>
                  <a:pt x="5960120" y="3928963"/>
                </a:cubicBezTo>
                <a:lnTo>
                  <a:pt x="5905767" y="3883843"/>
                </a:lnTo>
                <a:lnTo>
                  <a:pt x="5903872" y="3884628"/>
                </a:lnTo>
                <a:lnTo>
                  <a:pt x="5900179" y="4122498"/>
                </a:lnTo>
                <a:cubicBezTo>
                  <a:pt x="5881881" y="4372164"/>
                  <a:pt x="5820664" y="4613819"/>
                  <a:pt x="5718772" y="4831928"/>
                </a:cubicBezTo>
                <a:cubicBezTo>
                  <a:pt x="5571335" y="5149492"/>
                  <a:pt x="5336561" y="5423938"/>
                  <a:pt x="5027912" y="5598929"/>
                </a:cubicBezTo>
                <a:cubicBezTo>
                  <a:pt x="4695159" y="5792174"/>
                  <a:pt x="4282584" y="5873375"/>
                  <a:pt x="3836514" y="5816094"/>
                </a:cubicBezTo>
                <a:cubicBezTo>
                  <a:pt x="3366654" y="5756610"/>
                  <a:pt x="2890533" y="5540704"/>
                  <a:pt x="2478896" y="5190093"/>
                </a:cubicBezTo>
                <a:cubicBezTo>
                  <a:pt x="2060060" y="4834446"/>
                  <a:pt x="1739829" y="4367069"/>
                  <a:pt x="1565784" y="3861610"/>
                </a:cubicBezTo>
                <a:cubicBezTo>
                  <a:pt x="1398312" y="3377868"/>
                  <a:pt x="1375461" y="2887515"/>
                  <a:pt x="1487213" y="2456018"/>
                </a:cubicBezTo>
                <a:cubicBezTo>
                  <a:pt x="1588635" y="2058512"/>
                  <a:pt x="1802122" y="1731821"/>
                  <a:pt x="2087920" y="1503325"/>
                </a:cubicBezTo>
                <a:cubicBezTo>
                  <a:pt x="2316903" y="1319916"/>
                  <a:pt x="2588546" y="1202771"/>
                  <a:pt x="2876635" y="1152526"/>
                </a:cubicBezTo>
                <a:lnTo>
                  <a:pt x="2988108" y="1136901"/>
                </a:lnTo>
                <a:lnTo>
                  <a:pt x="2989747" y="1138638"/>
                </a:lnTo>
                <a:lnTo>
                  <a:pt x="2989613" y="1138319"/>
                </a:lnTo>
                <a:lnTo>
                  <a:pt x="2990330" y="1136590"/>
                </a:lnTo>
                <a:lnTo>
                  <a:pt x="2988108" y="1136901"/>
                </a:lnTo>
                <a:close/>
                <a:moveTo>
                  <a:pt x="2143640" y="968596"/>
                </a:moveTo>
                <a:cubicBezTo>
                  <a:pt x="2199672" y="984018"/>
                  <a:pt x="2274488" y="989054"/>
                  <a:pt x="2329269" y="989054"/>
                </a:cubicBezTo>
                <a:cubicBezTo>
                  <a:pt x="2299842" y="1019583"/>
                  <a:pt x="2270730" y="1065219"/>
                  <a:pt x="2263218" y="1105819"/>
                </a:cubicBezTo>
                <a:lnTo>
                  <a:pt x="2232102" y="1034718"/>
                </a:lnTo>
                <a:lnTo>
                  <a:pt x="2236314" y="1032885"/>
                </a:lnTo>
                <a:lnTo>
                  <a:pt x="2233983" y="1033850"/>
                </a:lnTo>
                <a:lnTo>
                  <a:pt x="2231222" y="1032706"/>
                </a:lnTo>
                <a:lnTo>
                  <a:pt x="2232102" y="1034718"/>
                </a:lnTo>
                <a:lnTo>
                  <a:pt x="2111684" y="1087132"/>
                </a:lnTo>
                <a:cubicBezTo>
                  <a:pt x="1802088" y="1235597"/>
                  <a:pt x="1530959" y="1463551"/>
                  <a:pt x="1331010" y="1762350"/>
                </a:cubicBezTo>
                <a:cubicBezTo>
                  <a:pt x="1076828" y="2140972"/>
                  <a:pt x="938469" y="2620938"/>
                  <a:pt x="952555" y="3150632"/>
                </a:cubicBezTo>
                <a:cubicBezTo>
                  <a:pt x="962572" y="3708021"/>
                  <a:pt x="1153208" y="4298458"/>
                  <a:pt x="1507560" y="4833187"/>
                </a:cubicBezTo>
                <a:cubicBezTo>
                  <a:pt x="1868172" y="5375470"/>
                  <a:pt x="2358379" y="5799728"/>
                  <a:pt x="2899298" y="6044904"/>
                </a:cubicBezTo>
                <a:cubicBezTo>
                  <a:pt x="3417678" y="6284729"/>
                  <a:pt x="3961100" y="6355859"/>
                  <a:pt x="4451308" y="6264587"/>
                </a:cubicBezTo>
                <a:cubicBezTo>
                  <a:pt x="4894560" y="6182127"/>
                  <a:pt x="5275520" y="5964962"/>
                  <a:pt x="5557561" y="5657469"/>
                </a:cubicBezTo>
                <a:cubicBezTo>
                  <a:pt x="5812682" y="5379246"/>
                  <a:pt x="5984223" y="5031468"/>
                  <a:pt x="6065611" y="4656622"/>
                </a:cubicBezTo>
                <a:cubicBezTo>
                  <a:pt x="6121722" y="4400509"/>
                  <a:pt x="6135750" y="4128640"/>
                  <a:pt x="6111392" y="3856550"/>
                </a:cubicBezTo>
                <a:lnTo>
                  <a:pt x="6076241" y="3598641"/>
                </a:lnTo>
                <a:lnTo>
                  <a:pt x="6078930" y="3597974"/>
                </a:lnTo>
                <a:lnTo>
                  <a:pt x="6077344" y="3597317"/>
                </a:lnTo>
                <a:lnTo>
                  <a:pt x="6075431" y="3592700"/>
                </a:lnTo>
                <a:lnTo>
                  <a:pt x="6076241" y="3598641"/>
                </a:lnTo>
                <a:lnTo>
                  <a:pt x="6029926" y="3610139"/>
                </a:lnTo>
                <a:cubicBezTo>
                  <a:pt x="6046516" y="3582443"/>
                  <a:pt x="6057785" y="3535233"/>
                  <a:pt x="6061855" y="3495892"/>
                </a:cubicBezTo>
                <a:cubicBezTo>
                  <a:pt x="6081889" y="3541843"/>
                  <a:pt x="6112566" y="3597550"/>
                  <a:pt x="6140426" y="3635633"/>
                </a:cubicBezTo>
                <a:lnTo>
                  <a:pt x="6088005" y="3602243"/>
                </a:lnTo>
                <a:lnTo>
                  <a:pt x="6087834" y="3601006"/>
                </a:lnTo>
                <a:lnTo>
                  <a:pt x="6087042" y="3601334"/>
                </a:lnTo>
                <a:lnTo>
                  <a:pt x="6085715" y="3600784"/>
                </a:lnTo>
                <a:lnTo>
                  <a:pt x="6088005" y="3602243"/>
                </a:lnTo>
                <a:lnTo>
                  <a:pt x="6123869" y="3860961"/>
                </a:lnTo>
                <a:cubicBezTo>
                  <a:pt x="6149034" y="4134955"/>
                  <a:pt x="6135417" y="4408771"/>
                  <a:pt x="6078133" y="4667008"/>
                </a:cubicBezTo>
                <a:cubicBezTo>
                  <a:pt x="5997057" y="5044057"/>
                  <a:pt x="5825516" y="5395927"/>
                  <a:pt x="5568830" y="5676668"/>
                </a:cubicBezTo>
                <a:cubicBezTo>
                  <a:pt x="5285850" y="5988882"/>
                  <a:pt x="4902073" y="6208564"/>
                  <a:pt x="4455064" y="6292598"/>
                </a:cubicBezTo>
                <a:cubicBezTo>
                  <a:pt x="3959848" y="6386388"/>
                  <a:pt x="3411104" y="6315258"/>
                  <a:pt x="2888031" y="6074174"/>
                </a:cubicBezTo>
                <a:cubicBezTo>
                  <a:pt x="2341789" y="5827739"/>
                  <a:pt x="1846573" y="5398445"/>
                  <a:pt x="1482204" y="4851127"/>
                </a:cubicBezTo>
                <a:cubicBezTo>
                  <a:pt x="1124096" y="4311362"/>
                  <a:pt x="932208" y="3714316"/>
                  <a:pt x="923443" y="3151890"/>
                </a:cubicBezTo>
                <a:cubicBezTo>
                  <a:pt x="910609" y="2618420"/>
                  <a:pt x="1050221" y="2133418"/>
                  <a:pt x="1309411" y="1752278"/>
                </a:cubicBezTo>
                <a:cubicBezTo>
                  <a:pt x="1512646" y="1452378"/>
                  <a:pt x="1786104" y="1222359"/>
                  <a:pt x="2097908" y="1073394"/>
                </a:cubicBezTo>
                <a:lnTo>
                  <a:pt x="2219486" y="1020743"/>
                </a:lnTo>
                <a:lnTo>
                  <a:pt x="2220931" y="1021737"/>
                </a:lnTo>
                <a:lnTo>
                  <a:pt x="2220363" y="1020364"/>
                </a:lnTo>
                <a:lnTo>
                  <a:pt x="2219486" y="1020743"/>
                </a:lnTo>
                <a:close/>
                <a:moveTo>
                  <a:pt x="3122802" y="691947"/>
                </a:moveTo>
                <a:cubicBezTo>
                  <a:pt x="3164748" y="719958"/>
                  <a:pt x="3225790" y="748914"/>
                  <a:pt x="3272744" y="766853"/>
                </a:cubicBezTo>
                <a:cubicBezTo>
                  <a:pt x="3237374" y="778184"/>
                  <a:pt x="3194174" y="797382"/>
                  <a:pt x="3170072" y="820043"/>
                </a:cubicBezTo>
                <a:lnTo>
                  <a:pt x="3172125" y="769175"/>
                </a:lnTo>
                <a:lnTo>
                  <a:pt x="3172023" y="769133"/>
                </a:lnTo>
                <a:lnTo>
                  <a:pt x="3170679" y="765893"/>
                </a:lnTo>
                <a:lnTo>
                  <a:pt x="3030241" y="757282"/>
                </a:lnTo>
                <a:cubicBezTo>
                  <a:pt x="2666237" y="745983"/>
                  <a:pt x="2305438" y="812214"/>
                  <a:pt x="1978672" y="962302"/>
                </a:cubicBezTo>
                <a:cubicBezTo>
                  <a:pt x="1559523" y="1152714"/>
                  <a:pt x="1205171" y="1476573"/>
                  <a:pt x="975406" y="1914995"/>
                </a:cubicBezTo>
                <a:cubicBezTo>
                  <a:pt x="714964" y="2408809"/>
                  <a:pt x="621055" y="3014667"/>
                  <a:pt x="732807" y="3654831"/>
                </a:cubicBezTo>
                <a:cubicBezTo>
                  <a:pt x="852072" y="4343150"/>
                  <a:pt x="1196407" y="5011010"/>
                  <a:pt x="1716978" y="5545739"/>
                </a:cubicBezTo>
                <a:cubicBezTo>
                  <a:pt x="2231289" y="6076692"/>
                  <a:pt x="2866429" y="6418176"/>
                  <a:pt x="3515344" y="6528646"/>
                </a:cubicBezTo>
                <a:cubicBezTo>
                  <a:pt x="4116051" y="6631564"/>
                  <a:pt x="4674812" y="6531164"/>
                  <a:pt x="5125578" y="6268363"/>
                </a:cubicBezTo>
                <a:cubicBezTo>
                  <a:pt x="5528449" y="6036091"/>
                  <a:pt x="5831777" y="5680445"/>
                  <a:pt x="6017404" y="5261222"/>
                </a:cubicBezTo>
                <a:cubicBezTo>
                  <a:pt x="6162847" y="4932406"/>
                  <a:pt x="6233514" y="4569373"/>
                  <a:pt x="6233599" y="4201219"/>
                </a:cubicBezTo>
                <a:lnTo>
                  <a:pt x="6229720" y="4057751"/>
                </a:lnTo>
                <a:lnTo>
                  <a:pt x="6182372" y="4059891"/>
                </a:lnTo>
                <a:cubicBezTo>
                  <a:pt x="6203971" y="4035657"/>
                  <a:pt x="6223066" y="3992538"/>
                  <a:pt x="6233083" y="3954456"/>
                </a:cubicBezTo>
                <a:cubicBezTo>
                  <a:pt x="6247170" y="4002610"/>
                  <a:pt x="6271273" y="4064927"/>
                  <a:pt x="6296628" y="4108045"/>
                </a:cubicBezTo>
                <a:lnTo>
                  <a:pt x="6241222" y="4060083"/>
                </a:lnTo>
                <a:cubicBezTo>
                  <a:pt x="6241201" y="4059322"/>
                  <a:pt x="6241181" y="4058560"/>
                  <a:pt x="6241160" y="4057799"/>
                </a:cubicBezTo>
                <a:lnTo>
                  <a:pt x="6239418" y="4058521"/>
                </a:lnTo>
                <a:lnTo>
                  <a:pt x="6245232" y="4207464"/>
                </a:lnTo>
                <a:cubicBezTo>
                  <a:pt x="6245365" y="4577851"/>
                  <a:pt x="6175485" y="4944051"/>
                  <a:pt x="6028674" y="5275070"/>
                </a:cubicBezTo>
                <a:cubicBezTo>
                  <a:pt x="5842107" y="5698069"/>
                  <a:pt x="5538466" y="6056234"/>
                  <a:pt x="5132151" y="6292598"/>
                </a:cubicBezTo>
                <a:cubicBezTo>
                  <a:pt x="4681073" y="6557916"/>
                  <a:pt x="4116051" y="6660834"/>
                  <a:pt x="3511587" y="6557916"/>
                </a:cubicBezTo>
                <a:cubicBezTo>
                  <a:pt x="2857352" y="6447446"/>
                  <a:pt x="2216263" y="6103129"/>
                  <a:pt x="1696631" y="5567456"/>
                </a:cubicBezTo>
                <a:cubicBezTo>
                  <a:pt x="1169799" y="5028950"/>
                  <a:pt x="824212" y="4353221"/>
                  <a:pt x="704947" y="3658608"/>
                </a:cubicBezTo>
                <a:cubicBezTo>
                  <a:pt x="593195" y="3013408"/>
                  <a:pt x="689609" y="2402514"/>
                  <a:pt x="952555" y="1904608"/>
                </a:cubicBezTo>
                <a:cubicBezTo>
                  <a:pt x="1186076" y="1463984"/>
                  <a:pt x="1542932" y="1137607"/>
                  <a:pt x="1965838" y="947195"/>
                </a:cubicBezTo>
                <a:cubicBezTo>
                  <a:pt x="2247801" y="818548"/>
                  <a:pt x="2554767" y="751333"/>
                  <a:pt x="2867457" y="742363"/>
                </a:cubicBezTo>
                <a:cubicBezTo>
                  <a:pt x="2919571" y="740868"/>
                  <a:pt x="2971845" y="740991"/>
                  <a:pt x="3024189" y="742717"/>
                </a:cubicBezTo>
                <a:lnTo>
                  <a:pt x="3167903" y="751838"/>
                </a:lnTo>
                <a:close/>
                <a:moveTo>
                  <a:pt x="2233794" y="617041"/>
                </a:moveTo>
                <a:cubicBezTo>
                  <a:pt x="2287321" y="637184"/>
                  <a:pt x="2359632" y="652606"/>
                  <a:pt x="2412847" y="658900"/>
                </a:cubicBezTo>
                <a:cubicBezTo>
                  <a:pt x="2379979" y="681561"/>
                  <a:pt x="2344293" y="718385"/>
                  <a:pt x="2330520" y="752690"/>
                </a:cubicBezTo>
                <a:lnTo>
                  <a:pt x="2311469" y="687733"/>
                </a:lnTo>
                <a:lnTo>
                  <a:pt x="2312797" y="687417"/>
                </a:lnTo>
                <a:lnTo>
                  <a:pt x="2311180" y="686748"/>
                </a:lnTo>
                <a:lnTo>
                  <a:pt x="2311469" y="687733"/>
                </a:lnTo>
                <a:lnTo>
                  <a:pt x="2172801" y="720716"/>
                </a:lnTo>
                <a:cubicBezTo>
                  <a:pt x="1819471" y="816930"/>
                  <a:pt x="1488700" y="993145"/>
                  <a:pt x="1214249" y="1244301"/>
                </a:cubicBezTo>
                <a:cubicBezTo>
                  <a:pt x="863654" y="1564383"/>
                  <a:pt x="601960" y="2008785"/>
                  <a:pt x="483947" y="2537219"/>
                </a:cubicBezTo>
                <a:cubicBezTo>
                  <a:pt x="353100" y="3115067"/>
                  <a:pt x="401306" y="3767820"/>
                  <a:pt x="641402" y="4403893"/>
                </a:cubicBezTo>
                <a:cubicBezTo>
                  <a:pt x="891514" y="5068291"/>
                  <a:pt x="1334766" y="5668799"/>
                  <a:pt x="1901040" y="6110997"/>
                </a:cubicBezTo>
                <a:cubicBezTo>
                  <a:pt x="2330520" y="6452481"/>
                  <a:pt x="2814466" y="6673423"/>
                  <a:pt x="3299352" y="6775081"/>
                </a:cubicBezTo>
                <a:lnTo>
                  <a:pt x="3157236" y="6775081"/>
                </a:lnTo>
                <a:cubicBezTo>
                  <a:pt x="2713983" y="6662093"/>
                  <a:pt x="2275739" y="6449963"/>
                  <a:pt x="1882258" y="6137435"/>
                </a:cubicBezTo>
                <a:cubicBezTo>
                  <a:pt x="1309411" y="5691775"/>
                  <a:pt x="863654" y="5084657"/>
                  <a:pt x="610725" y="4415538"/>
                </a:cubicBezTo>
                <a:cubicBezTo>
                  <a:pt x="369690" y="3774115"/>
                  <a:pt x="321170" y="3113807"/>
                  <a:pt x="454522" y="2532184"/>
                </a:cubicBezTo>
                <a:cubicBezTo>
                  <a:pt x="575352" y="1999972"/>
                  <a:pt x="839551" y="1553053"/>
                  <a:pt x="1193902" y="1231712"/>
                </a:cubicBezTo>
                <a:cubicBezTo>
                  <a:pt x="1471639" y="979455"/>
                  <a:pt x="1805938" y="802861"/>
                  <a:pt x="2161566" y="706569"/>
                </a:cubicBezTo>
                <a:lnTo>
                  <a:pt x="2302016" y="673345"/>
                </a:lnTo>
                <a:lnTo>
                  <a:pt x="2303894" y="674895"/>
                </a:lnTo>
                <a:lnTo>
                  <a:pt x="2304810" y="672684"/>
                </a:lnTo>
                <a:close/>
                <a:moveTo>
                  <a:pt x="1569853" y="478559"/>
                </a:moveTo>
                <a:cubicBezTo>
                  <a:pt x="1629329" y="493666"/>
                  <a:pt x="1708213" y="501220"/>
                  <a:pt x="1766437" y="501220"/>
                </a:cubicBezTo>
                <a:cubicBezTo>
                  <a:pt x="1736073" y="533008"/>
                  <a:pt x="1704457" y="577700"/>
                  <a:pt x="1696631" y="617041"/>
                </a:cubicBezTo>
                <a:lnTo>
                  <a:pt x="1664270" y="547240"/>
                </a:lnTo>
                <a:lnTo>
                  <a:pt x="1665289" y="546848"/>
                </a:lnTo>
                <a:lnTo>
                  <a:pt x="1663803" y="546232"/>
                </a:lnTo>
                <a:lnTo>
                  <a:pt x="1664270" y="547240"/>
                </a:lnTo>
                <a:lnTo>
                  <a:pt x="1515379" y="604535"/>
                </a:lnTo>
                <a:cubicBezTo>
                  <a:pt x="1141015" y="762403"/>
                  <a:pt x="796548" y="1005813"/>
                  <a:pt x="521824" y="1328020"/>
                </a:cubicBezTo>
                <a:cubicBezTo>
                  <a:pt x="299571" y="1588618"/>
                  <a:pt x="121769" y="1899573"/>
                  <a:pt x="0" y="2248925"/>
                </a:cubicBezTo>
                <a:lnTo>
                  <a:pt x="0" y="2161115"/>
                </a:lnTo>
                <a:lnTo>
                  <a:pt x="1252" y="2161115"/>
                </a:lnTo>
                <a:cubicBezTo>
                  <a:pt x="123334" y="1843865"/>
                  <a:pt x="292058" y="1558089"/>
                  <a:pt x="498972" y="1316690"/>
                </a:cubicBezTo>
                <a:cubicBezTo>
                  <a:pt x="776983" y="993381"/>
                  <a:pt x="1124737" y="747664"/>
                  <a:pt x="1501760" y="590081"/>
                </a:cubicBezTo>
                <a:lnTo>
                  <a:pt x="1652156" y="532864"/>
                </a:lnTo>
                <a:lnTo>
                  <a:pt x="1653585" y="533807"/>
                </a:lnTo>
                <a:lnTo>
                  <a:pt x="1654316" y="532042"/>
                </a:lnTo>
                <a:lnTo>
                  <a:pt x="1652156" y="532864"/>
                </a:lnTo>
                <a:close/>
                <a:moveTo>
                  <a:pt x="2350867" y="454325"/>
                </a:moveTo>
                <a:cubicBezTo>
                  <a:pt x="2401578" y="477300"/>
                  <a:pt x="2471385" y="496184"/>
                  <a:pt x="2523347" y="506570"/>
                </a:cubicBezTo>
                <a:cubicBezTo>
                  <a:pt x="2489226" y="525454"/>
                  <a:pt x="2451037" y="557242"/>
                  <a:pt x="2434446" y="587771"/>
                </a:cubicBezTo>
                <a:lnTo>
                  <a:pt x="2420975" y="525119"/>
                </a:lnTo>
                <a:lnTo>
                  <a:pt x="2421313" y="525070"/>
                </a:lnTo>
                <a:lnTo>
                  <a:pt x="2420928" y="524910"/>
                </a:lnTo>
                <a:cubicBezTo>
                  <a:pt x="2420943" y="524980"/>
                  <a:pt x="2420958" y="525049"/>
                  <a:pt x="2420975" y="525119"/>
                </a:cubicBezTo>
                <a:lnTo>
                  <a:pt x="2258839" y="548648"/>
                </a:lnTo>
                <a:cubicBezTo>
                  <a:pt x="1848074" y="621846"/>
                  <a:pt x="1457592" y="787665"/>
                  <a:pt x="1125348" y="1050112"/>
                </a:cubicBezTo>
                <a:cubicBezTo>
                  <a:pt x="693365" y="1389078"/>
                  <a:pt x="368438" y="1883207"/>
                  <a:pt x="217244" y="2492842"/>
                </a:cubicBezTo>
                <a:cubicBezTo>
                  <a:pt x="46955" y="3169516"/>
                  <a:pt x="109248" y="3940608"/>
                  <a:pt x="422906" y="4684633"/>
                </a:cubicBezTo>
                <a:cubicBezTo>
                  <a:pt x="749397" y="5464539"/>
                  <a:pt x="1315672" y="6134917"/>
                  <a:pt x="2023123" y="6580892"/>
                </a:cubicBezTo>
                <a:cubicBezTo>
                  <a:pt x="2134875" y="6653280"/>
                  <a:pt x="2249132" y="6717800"/>
                  <a:pt x="2365892" y="6775081"/>
                </a:cubicBezTo>
                <a:lnTo>
                  <a:pt x="2288574" y="6775081"/>
                </a:lnTo>
                <a:cubicBezTo>
                  <a:pt x="2193412" y="6725668"/>
                  <a:pt x="2097937" y="6670905"/>
                  <a:pt x="2005280" y="6611106"/>
                </a:cubicBezTo>
                <a:cubicBezTo>
                  <a:pt x="1290316" y="6162928"/>
                  <a:pt x="718720" y="5485940"/>
                  <a:pt x="391289" y="4698796"/>
                </a:cubicBezTo>
                <a:cubicBezTo>
                  <a:pt x="74815" y="3948161"/>
                  <a:pt x="14087" y="3170774"/>
                  <a:pt x="186567" y="2488750"/>
                </a:cubicBezTo>
                <a:cubicBezTo>
                  <a:pt x="340265" y="1875338"/>
                  <a:pt x="669261" y="1377748"/>
                  <a:pt x="1106253" y="1037208"/>
                </a:cubicBezTo>
                <a:cubicBezTo>
                  <a:pt x="1441784" y="773935"/>
                  <a:pt x="1835793" y="606807"/>
                  <a:pt x="2248855" y="534350"/>
                </a:cubicBezTo>
                <a:lnTo>
                  <a:pt x="2412175" y="511182"/>
                </a:lnTo>
                <a:lnTo>
                  <a:pt x="2413618" y="512520"/>
                </a:lnTo>
                <a:lnTo>
                  <a:pt x="2414296" y="510881"/>
                </a:lnTo>
                <a:lnTo>
                  <a:pt x="2412175" y="511182"/>
                </a:lnTo>
                <a:close/>
                <a:moveTo>
                  <a:pt x="2706471" y="194042"/>
                </a:moveTo>
                <a:cubicBezTo>
                  <a:pt x="2750921" y="222053"/>
                  <a:pt x="2814466" y="248490"/>
                  <a:pt x="2862673" y="266430"/>
                </a:cubicBezTo>
                <a:cubicBezTo>
                  <a:pt x="2825735" y="277760"/>
                  <a:pt x="2782537" y="298218"/>
                  <a:pt x="2760938" y="319620"/>
                </a:cubicBezTo>
                <a:cubicBezTo>
                  <a:pt x="2760581" y="302321"/>
                  <a:pt x="2760225" y="285023"/>
                  <a:pt x="2759868" y="267724"/>
                </a:cubicBezTo>
                <a:lnTo>
                  <a:pt x="2759125" y="267416"/>
                </a:lnTo>
                <a:lnTo>
                  <a:pt x="2758932" y="266947"/>
                </a:lnTo>
                <a:lnTo>
                  <a:pt x="2609322" y="259473"/>
                </a:lnTo>
                <a:cubicBezTo>
                  <a:pt x="2225508" y="250054"/>
                  <a:pt x="1842112" y="308919"/>
                  <a:pt x="1482204" y="436700"/>
                </a:cubicBezTo>
                <a:cubicBezTo>
                  <a:pt x="1019857" y="600360"/>
                  <a:pt x="590691" y="881101"/>
                  <a:pt x="255121" y="1277348"/>
                </a:cubicBezTo>
                <a:cubicBezTo>
                  <a:pt x="163716" y="1385301"/>
                  <a:pt x="78884" y="1502067"/>
                  <a:pt x="1252" y="1625441"/>
                </a:cubicBezTo>
                <a:lnTo>
                  <a:pt x="1252" y="1573196"/>
                </a:lnTo>
                <a:cubicBezTo>
                  <a:pt x="72310" y="1465243"/>
                  <a:pt x="148690" y="1362326"/>
                  <a:pt x="231017" y="1266018"/>
                </a:cubicBezTo>
                <a:cubicBezTo>
                  <a:pt x="570343" y="867253"/>
                  <a:pt x="1003266" y="586512"/>
                  <a:pt x="1468118" y="422537"/>
                </a:cubicBezTo>
                <a:cubicBezTo>
                  <a:pt x="1778723" y="313010"/>
                  <a:pt x="2106409" y="254293"/>
                  <a:pt x="2436647" y="246253"/>
                </a:cubicBezTo>
                <a:cubicBezTo>
                  <a:pt x="2491687" y="244913"/>
                  <a:pt x="2546797" y="244980"/>
                  <a:pt x="2601914" y="246455"/>
                </a:cubicBezTo>
                <a:lnTo>
                  <a:pt x="2756112" y="254520"/>
                </a:lnTo>
                <a:cubicBezTo>
                  <a:pt x="2756181" y="254607"/>
                  <a:pt x="2756253" y="254693"/>
                  <a:pt x="2756326" y="254780"/>
                </a:cubicBezTo>
                <a:cubicBezTo>
                  <a:pt x="2756358" y="254699"/>
                  <a:pt x="2756392" y="254618"/>
                  <a:pt x="2756425" y="254537"/>
                </a:cubicBezTo>
                <a:lnTo>
                  <a:pt x="2756112" y="254520"/>
                </a:lnTo>
                <a:close/>
                <a:moveTo>
                  <a:pt x="1577366" y="148405"/>
                </a:moveTo>
                <a:cubicBezTo>
                  <a:pt x="1635903" y="167289"/>
                  <a:pt x="1713221" y="181452"/>
                  <a:pt x="1770506" y="186488"/>
                </a:cubicBezTo>
                <a:cubicBezTo>
                  <a:pt x="1737325" y="211667"/>
                  <a:pt x="1701952" y="250064"/>
                  <a:pt x="1689118" y="285314"/>
                </a:cubicBezTo>
                <a:lnTo>
                  <a:pt x="1664706" y="219678"/>
                </a:lnTo>
                <a:lnTo>
                  <a:pt x="1668138" y="218818"/>
                </a:lnTo>
                <a:lnTo>
                  <a:pt x="1502526" y="260304"/>
                </a:lnTo>
                <a:cubicBezTo>
                  <a:pt x="1089819" y="376188"/>
                  <a:pt x="694578" y="575536"/>
                  <a:pt x="356856" y="855608"/>
                </a:cubicBezTo>
                <a:cubicBezTo>
                  <a:pt x="231017" y="958525"/>
                  <a:pt x="111752" y="1074031"/>
                  <a:pt x="1252" y="1201183"/>
                </a:cubicBezTo>
                <a:lnTo>
                  <a:pt x="1252" y="1161842"/>
                </a:lnTo>
                <a:cubicBezTo>
                  <a:pt x="105492" y="1046335"/>
                  <a:pt x="217244" y="939641"/>
                  <a:pt x="335257" y="843018"/>
                </a:cubicBezTo>
                <a:cubicBezTo>
                  <a:pt x="676539" y="561845"/>
                  <a:pt x="1075102" y="362359"/>
                  <a:pt x="1490051" y="246248"/>
                </a:cubicBezTo>
                <a:lnTo>
                  <a:pt x="1654245" y="205224"/>
                </a:lnTo>
                <a:lnTo>
                  <a:pt x="1655226" y="205949"/>
                </a:lnTo>
                <a:lnTo>
                  <a:pt x="1654969" y="205329"/>
                </a:lnTo>
                <a:lnTo>
                  <a:pt x="1655101" y="205010"/>
                </a:lnTo>
                <a:lnTo>
                  <a:pt x="1654245" y="205224"/>
                </a:lnTo>
                <a:close/>
                <a:moveTo>
                  <a:pt x="2251163" y="137"/>
                </a:moveTo>
                <a:cubicBezTo>
                  <a:pt x="2616452" y="-2965"/>
                  <a:pt x="2984449" y="47022"/>
                  <a:pt x="3337589" y="142529"/>
                </a:cubicBezTo>
                <a:lnTo>
                  <a:pt x="3500697" y="190472"/>
                </a:lnTo>
                <a:lnTo>
                  <a:pt x="3500819" y="190693"/>
                </a:lnTo>
                <a:cubicBezTo>
                  <a:pt x="3500842" y="190638"/>
                  <a:pt x="3500864" y="190583"/>
                  <a:pt x="3500887" y="190528"/>
                </a:cubicBezTo>
                <a:lnTo>
                  <a:pt x="3500697" y="190472"/>
                </a:lnTo>
                <a:lnTo>
                  <a:pt x="3470893" y="136760"/>
                </a:lnTo>
                <a:cubicBezTo>
                  <a:pt x="3505327" y="167289"/>
                  <a:pt x="3556038" y="202854"/>
                  <a:pt x="3596732" y="225829"/>
                </a:cubicBezTo>
                <a:cubicBezTo>
                  <a:pt x="3561046" y="225829"/>
                  <a:pt x="3516596" y="229606"/>
                  <a:pt x="3489988" y="242196"/>
                </a:cubicBezTo>
                <a:lnTo>
                  <a:pt x="3502515" y="201613"/>
                </a:lnTo>
                <a:lnTo>
                  <a:pt x="3340978" y="154278"/>
                </a:lnTo>
                <a:cubicBezTo>
                  <a:pt x="2930934" y="43713"/>
                  <a:pt x="2499948" y="-5616"/>
                  <a:pt x="2077590" y="19995"/>
                </a:cubicBezTo>
                <a:cubicBezTo>
                  <a:pt x="1532915" y="51783"/>
                  <a:pt x="985423" y="207890"/>
                  <a:pt x="503042" y="494925"/>
                </a:cubicBezTo>
                <a:cubicBezTo>
                  <a:pt x="326492" y="599101"/>
                  <a:pt x="157455" y="721217"/>
                  <a:pt x="1252" y="860643"/>
                </a:cubicBezTo>
                <a:lnTo>
                  <a:pt x="1252" y="826338"/>
                </a:lnTo>
                <a:cubicBezTo>
                  <a:pt x="153699" y="694465"/>
                  <a:pt x="314910" y="578958"/>
                  <a:pt x="483947" y="479818"/>
                </a:cubicBezTo>
                <a:cubicBezTo>
                  <a:pt x="970398" y="192783"/>
                  <a:pt x="1521333" y="36676"/>
                  <a:pt x="2068825" y="6147"/>
                </a:cubicBezTo>
                <a:cubicBezTo>
                  <a:pt x="2129475" y="2645"/>
                  <a:pt x="2190281" y="654"/>
                  <a:pt x="2251163" y="137"/>
                </a:cubicBezTo>
                <a:close/>
              </a:path>
            </a:pathLst>
          </a:custGeom>
          <a:gradFill>
            <a:gsLst>
              <a:gs pos="0">
                <a:schemeClr val="accent1"/>
              </a:gs>
              <a:gs pos="100000">
                <a:schemeClr val="bg2">
                  <a:lumMod val="50000"/>
                </a:schemeClr>
              </a:gs>
            </a:gsLst>
            <a:lin ang="5400000" scaled="1"/>
          </a:gradFill>
          <a:ln w="12700">
            <a:miter lim="400000"/>
          </a:ln>
        </p:spPr>
        <p:txBody>
          <a:bodyPr lIns="38100" tIns="38100" rIns="38100" bIns="38100" anchor="ctr"/>
          <a:lstStyle/>
          <a:p>
            <a:pPr lvl="0"/>
            <a:endParaRPr sz="3000">
              <a:solidFill>
                <a:srgbClr val="FFFFFF"/>
              </a:solidFill>
              <a:effectLst>
                <a:outerShdw blurRad="38100" dist="12700" dir="5400000" rotWithShape="0">
                  <a:srgbClr val="000000">
                    <a:alpha val="50000"/>
                  </a:srgbClr>
                </a:outerShdw>
              </a:effectLst>
            </a:endParaRPr>
          </a:p>
        </p:txBody>
      </p:sp>
      <p:sp>
        <p:nvSpPr>
          <p:cNvPr id="22" name="Freeform 21">
            <a:extLst>
              <a:ext uri="{FF2B5EF4-FFF2-40B4-BE49-F238E27FC236}">
                <a16:creationId xmlns:a16="http://schemas.microsoft.com/office/drawing/2014/main" id="{FB639947-3EF4-6B42-8448-3B456A4908AF}"/>
              </a:ext>
            </a:extLst>
          </p:cNvPr>
          <p:cNvSpPr>
            <a:spLocks noGrp="1"/>
          </p:cNvSpPr>
          <p:nvPr>
            <p:ph type="pic" sz="quarter" idx="17"/>
          </p:nvPr>
        </p:nvSpPr>
        <p:spPr>
          <a:xfrm>
            <a:off x="7727688" y="1473144"/>
            <a:ext cx="3330006" cy="3264705"/>
          </a:xfrm>
          <a:custGeom>
            <a:avLst/>
            <a:gdLst>
              <a:gd name="connsiteX0" fmla="*/ 1254149 w 3330006"/>
              <a:gd name="connsiteY0" fmla="*/ 800 h 3264705"/>
              <a:gd name="connsiteX1" fmla="*/ 2648610 w 3330006"/>
              <a:gd name="connsiteY1" fmla="*/ 554663 h 3264705"/>
              <a:gd name="connsiteX2" fmla="*/ 3008271 w 3330006"/>
              <a:gd name="connsiteY2" fmla="*/ 2858248 h 3264705"/>
              <a:gd name="connsiteX3" fmla="*/ 681396 w 3330006"/>
              <a:gd name="connsiteY3" fmla="*/ 2710195 h 3264705"/>
              <a:gd name="connsiteX4" fmla="*/ 321737 w 3330006"/>
              <a:gd name="connsiteY4" fmla="*/ 406442 h 3264705"/>
              <a:gd name="connsiteX5" fmla="*/ 1254149 w 3330006"/>
              <a:gd name="connsiteY5" fmla="*/ 800 h 3264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30006" h="3264705">
                <a:moveTo>
                  <a:pt x="1254149" y="800"/>
                </a:moveTo>
                <a:cubicBezTo>
                  <a:pt x="1719128" y="-13882"/>
                  <a:pt x="2231318" y="173740"/>
                  <a:pt x="2648610" y="554663"/>
                </a:cubicBezTo>
                <a:cubicBezTo>
                  <a:pt x="3390464" y="1231692"/>
                  <a:pt x="3551516" y="2263002"/>
                  <a:pt x="3008271" y="2858248"/>
                </a:cubicBezTo>
                <a:cubicBezTo>
                  <a:pt x="2465025" y="3453493"/>
                  <a:pt x="1423250" y="3387224"/>
                  <a:pt x="681396" y="2710195"/>
                </a:cubicBezTo>
                <a:cubicBezTo>
                  <a:pt x="-60457" y="2032998"/>
                  <a:pt x="-221510" y="1001688"/>
                  <a:pt x="321737" y="406442"/>
                </a:cubicBezTo>
                <a:cubicBezTo>
                  <a:pt x="559407" y="146022"/>
                  <a:pt x="892498" y="12220"/>
                  <a:pt x="1254149" y="800"/>
                </a:cubicBezTo>
                <a:close/>
              </a:path>
            </a:pathLst>
          </a:custGeom>
          <a:noFill/>
        </p:spPr>
        <p:txBody>
          <a:bodyPr wrap="square" anchor="ctr">
            <a:noAutofit/>
          </a:bodyPr>
          <a:lstStyle>
            <a:lvl1pPr marL="0" indent="0" algn="ctr">
              <a:buNone/>
              <a:defRPr>
                <a:solidFill>
                  <a:schemeClr val="accent5"/>
                </a:solidFill>
              </a:defRPr>
            </a:lvl1pPr>
          </a:lstStyle>
          <a:p>
            <a:r>
              <a:rPr lang="zh-CN" altLang="en-US"/>
              <a:t>单击图标添加图片</a:t>
            </a:r>
            <a:endParaRPr lang="en-US" dirty="0"/>
          </a:p>
        </p:txBody>
      </p:sp>
      <p:sp>
        <p:nvSpPr>
          <p:cNvPr id="8" name="Title 1">
            <a:extLst>
              <a:ext uri="{FF2B5EF4-FFF2-40B4-BE49-F238E27FC236}">
                <a16:creationId xmlns:a16="http://schemas.microsoft.com/office/drawing/2014/main" id="{1907DC5D-4F3E-4A99-A621-6F93F32265C8}"/>
              </a:ext>
            </a:extLst>
          </p:cNvPr>
          <p:cNvSpPr>
            <a:spLocks noGrp="1"/>
          </p:cNvSpPr>
          <p:nvPr>
            <p:ph type="title"/>
          </p:nvPr>
        </p:nvSpPr>
        <p:spPr>
          <a:xfrm>
            <a:off x="831850" y="1709738"/>
            <a:ext cx="5901459" cy="2852737"/>
          </a:xfrm>
        </p:spPr>
        <p:txBody>
          <a:bodyPr anchor="b"/>
          <a:lstStyle>
            <a:lvl1pPr>
              <a:defRPr sz="6000"/>
            </a:lvl1pPr>
          </a:lstStyle>
          <a:p>
            <a:r>
              <a:rPr lang="zh-CN" altLang="en-US"/>
              <a:t>单击此处编辑母版标题样式</a:t>
            </a:r>
            <a:endParaRPr lang="en-US" dirty="0"/>
          </a:p>
        </p:txBody>
      </p:sp>
      <p:sp>
        <p:nvSpPr>
          <p:cNvPr id="9" name="Text Placeholder 2">
            <a:extLst>
              <a:ext uri="{FF2B5EF4-FFF2-40B4-BE49-F238E27FC236}">
                <a16:creationId xmlns:a16="http://schemas.microsoft.com/office/drawing/2014/main" id="{9DA8F992-7750-4566-AB4F-B2E8F3794CA3}"/>
              </a:ext>
            </a:extLst>
          </p:cNvPr>
          <p:cNvSpPr>
            <a:spLocks noGrp="1"/>
          </p:cNvSpPr>
          <p:nvPr>
            <p:ph type="body" idx="1"/>
          </p:nvPr>
        </p:nvSpPr>
        <p:spPr>
          <a:xfrm>
            <a:off x="831850" y="4589463"/>
            <a:ext cx="5901459"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10" name="Date Placeholder 3">
            <a:extLst>
              <a:ext uri="{FF2B5EF4-FFF2-40B4-BE49-F238E27FC236}">
                <a16:creationId xmlns:a16="http://schemas.microsoft.com/office/drawing/2014/main" id="{0FEC4993-EF72-4ADC-8D11-1EB7C9409528}"/>
              </a:ext>
            </a:extLst>
          </p:cNvPr>
          <p:cNvSpPr>
            <a:spLocks noGrp="1"/>
          </p:cNvSpPr>
          <p:nvPr>
            <p:ph type="dt" sz="half" idx="10"/>
          </p:nvPr>
        </p:nvSpPr>
        <p:spPr>
          <a:xfrm>
            <a:off x="838200" y="6356350"/>
            <a:ext cx="2743200" cy="365125"/>
          </a:xfrm>
        </p:spPr>
        <p:txBody>
          <a:bodyPr/>
          <a:lstStyle/>
          <a:p>
            <a:r>
              <a:rPr lang="en-US"/>
              <a:t>Date</a:t>
            </a:r>
          </a:p>
        </p:txBody>
      </p:sp>
      <p:sp>
        <p:nvSpPr>
          <p:cNvPr id="11" name="Footer Placeholder 4">
            <a:extLst>
              <a:ext uri="{FF2B5EF4-FFF2-40B4-BE49-F238E27FC236}">
                <a16:creationId xmlns:a16="http://schemas.microsoft.com/office/drawing/2014/main" id="{B145FAD1-5607-4570-9675-FE264814964D}"/>
              </a:ext>
            </a:extLst>
          </p:cNvPr>
          <p:cNvSpPr>
            <a:spLocks noGrp="1"/>
          </p:cNvSpPr>
          <p:nvPr>
            <p:ph type="ftr" sz="quarter" idx="11"/>
          </p:nvPr>
        </p:nvSpPr>
        <p:spPr>
          <a:xfrm>
            <a:off x="4038600" y="6356350"/>
            <a:ext cx="4114800" cy="365125"/>
          </a:xfrm>
        </p:spPr>
        <p:txBody>
          <a:bodyPr/>
          <a:lstStyle/>
          <a:p>
            <a:r>
              <a:rPr lang="en-US"/>
              <a:t>Your Footer Here</a:t>
            </a:r>
          </a:p>
        </p:txBody>
      </p:sp>
      <p:sp>
        <p:nvSpPr>
          <p:cNvPr id="12" name="Slide Number Placeholder 5">
            <a:extLst>
              <a:ext uri="{FF2B5EF4-FFF2-40B4-BE49-F238E27FC236}">
                <a16:creationId xmlns:a16="http://schemas.microsoft.com/office/drawing/2014/main" id="{265FB8DD-A34F-4C06-9929-1E68FACD4D00}"/>
              </a:ext>
            </a:extLst>
          </p:cNvPr>
          <p:cNvSpPr>
            <a:spLocks noGrp="1"/>
          </p:cNvSpPr>
          <p:nvPr>
            <p:ph type="sldNum" sz="quarter" idx="12"/>
          </p:nvPr>
        </p:nvSpPr>
        <p:spPr>
          <a:xfrm>
            <a:off x="8610600" y="6356350"/>
            <a:ext cx="2743200" cy="365125"/>
          </a:xfrm>
        </p:spPr>
        <p:txBody>
          <a:bodyPr/>
          <a:lstStyle/>
          <a:p>
            <a:fld id="{672B7600-67E3-4D97-B453-880E2742B982}" type="slidenum">
              <a:rPr lang="en-US" smtClean="0"/>
              <a:t>‹#›</a:t>
            </a:fld>
            <a:endParaRPr lang="en-US"/>
          </a:p>
        </p:txBody>
      </p:sp>
      <p:sp>
        <p:nvSpPr>
          <p:cNvPr id="16" name="Text Placeholder 17">
            <a:extLst>
              <a:ext uri="{FF2B5EF4-FFF2-40B4-BE49-F238E27FC236}">
                <a16:creationId xmlns:a16="http://schemas.microsoft.com/office/drawing/2014/main" id="{A537F86F-E8D6-44FF-939F-7EB5A46935EE}"/>
              </a:ext>
            </a:extLst>
          </p:cNvPr>
          <p:cNvSpPr>
            <a:spLocks noGrp="1"/>
          </p:cNvSpPr>
          <p:nvPr>
            <p:ph type="body" sz="quarter" idx="14" hasCustomPrompt="1"/>
          </p:nvPr>
        </p:nvSpPr>
        <p:spPr>
          <a:xfrm>
            <a:off x="7516080" y="4737945"/>
            <a:ext cx="1701800" cy="228600"/>
          </a:xfrm>
          <a:noFill/>
        </p:spPr>
        <p:txBody>
          <a:bodyPr anchor="ctr">
            <a:noAutofit/>
          </a:bodyPr>
          <a:lstStyle>
            <a:lvl1pPr marL="0" indent="0" algn="ctr">
              <a:buNone/>
              <a:defRPr sz="1200"/>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a:t>Name</a:t>
            </a:r>
          </a:p>
        </p:txBody>
      </p:sp>
      <p:sp>
        <p:nvSpPr>
          <p:cNvPr id="17" name="Text Placeholder 17">
            <a:extLst>
              <a:ext uri="{FF2B5EF4-FFF2-40B4-BE49-F238E27FC236}">
                <a16:creationId xmlns:a16="http://schemas.microsoft.com/office/drawing/2014/main" id="{17C97F11-0CC0-4E01-8422-614383043296}"/>
              </a:ext>
            </a:extLst>
          </p:cNvPr>
          <p:cNvSpPr>
            <a:spLocks noGrp="1"/>
          </p:cNvSpPr>
          <p:nvPr>
            <p:ph type="body" sz="quarter" idx="15" hasCustomPrompt="1"/>
          </p:nvPr>
        </p:nvSpPr>
        <p:spPr>
          <a:xfrm>
            <a:off x="7516080" y="4965278"/>
            <a:ext cx="1701800" cy="228600"/>
          </a:xfrm>
          <a:noFill/>
        </p:spPr>
        <p:txBody>
          <a:bodyPr anchor="ctr">
            <a:noAutofit/>
          </a:bodyPr>
          <a:lstStyle>
            <a:lvl1pPr marL="0" indent="0" algn="ctr">
              <a:buNone/>
              <a:defRPr sz="1200"/>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a:t>Mobile / email</a:t>
            </a:r>
          </a:p>
        </p:txBody>
      </p:sp>
      <p:sp>
        <p:nvSpPr>
          <p:cNvPr id="18" name="Text Placeholder 17">
            <a:extLst>
              <a:ext uri="{FF2B5EF4-FFF2-40B4-BE49-F238E27FC236}">
                <a16:creationId xmlns:a16="http://schemas.microsoft.com/office/drawing/2014/main" id="{322609FE-C556-4394-9CD9-CACD20BC7261}"/>
              </a:ext>
            </a:extLst>
          </p:cNvPr>
          <p:cNvSpPr>
            <a:spLocks noGrp="1"/>
          </p:cNvSpPr>
          <p:nvPr>
            <p:ph type="body" sz="quarter" idx="16" hasCustomPrompt="1"/>
          </p:nvPr>
        </p:nvSpPr>
        <p:spPr>
          <a:xfrm>
            <a:off x="7516080" y="5192611"/>
            <a:ext cx="1701800" cy="228600"/>
          </a:xfrm>
          <a:noFill/>
        </p:spPr>
        <p:txBody>
          <a:bodyPr anchor="ctr">
            <a:noAutofit/>
          </a:bodyPr>
          <a:lstStyle>
            <a:lvl1pPr marL="0" indent="0" algn="ctr">
              <a:buNone/>
              <a:defRPr sz="1200"/>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a:t>Company</a:t>
            </a:r>
          </a:p>
        </p:txBody>
      </p:sp>
    </p:spTree>
    <p:extLst>
      <p:ext uri="{BB962C8B-B14F-4D97-AF65-F5344CB8AC3E}">
        <p14:creationId xmlns:p14="http://schemas.microsoft.com/office/powerpoint/2010/main" val="31558283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lor and Typography">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CC897C59-303D-43EB-830D-58B293D336AC}"/>
              </a:ext>
            </a:extLst>
          </p:cNvPr>
          <p:cNvGrpSpPr/>
          <p:nvPr userDrawn="1"/>
        </p:nvGrpSpPr>
        <p:grpSpPr>
          <a:xfrm>
            <a:off x="838199" y="1830763"/>
            <a:ext cx="10515602" cy="1741127"/>
            <a:chOff x="838199" y="1830763"/>
            <a:chExt cx="10515602" cy="1741127"/>
          </a:xfrm>
        </p:grpSpPr>
        <p:sp>
          <p:nvSpPr>
            <p:cNvPr id="175" name="Rectangle 174">
              <a:extLst>
                <a:ext uri="{FF2B5EF4-FFF2-40B4-BE49-F238E27FC236}">
                  <a16:creationId xmlns:a16="http://schemas.microsoft.com/office/drawing/2014/main" id="{4460574F-0FFA-4AF4-9268-D077C9C57D58}"/>
                </a:ext>
              </a:extLst>
            </p:cNvPr>
            <p:cNvSpPr/>
            <p:nvPr userDrawn="1"/>
          </p:nvSpPr>
          <p:spPr>
            <a:xfrm>
              <a:off x="838199" y="1830763"/>
              <a:ext cx="894312" cy="1741127"/>
            </a:xfrm>
            <a:prstGeom prst="rect">
              <a:avLst/>
            </a:prstGeom>
            <a:solidFill>
              <a:schemeClr val="bg1">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74" name="Rectangle 173">
              <a:extLst>
                <a:ext uri="{FF2B5EF4-FFF2-40B4-BE49-F238E27FC236}">
                  <a16:creationId xmlns:a16="http://schemas.microsoft.com/office/drawing/2014/main" id="{E9AEC03B-EFBC-451C-9889-555B420B787B}"/>
                </a:ext>
              </a:extLst>
            </p:cNvPr>
            <p:cNvSpPr/>
            <p:nvPr userDrawn="1"/>
          </p:nvSpPr>
          <p:spPr>
            <a:xfrm>
              <a:off x="838199" y="1830763"/>
              <a:ext cx="894312" cy="1551307"/>
            </a:xfrm>
            <a:prstGeom prst="rect">
              <a:avLst/>
            </a:prstGeom>
            <a:solidFill>
              <a:schemeClr val="bg1">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73" name="Rectangle 172">
              <a:extLst>
                <a:ext uri="{FF2B5EF4-FFF2-40B4-BE49-F238E27FC236}">
                  <a16:creationId xmlns:a16="http://schemas.microsoft.com/office/drawing/2014/main" id="{12504A8F-A26B-43AF-BF89-2621FF0CE3CD}"/>
                </a:ext>
              </a:extLst>
            </p:cNvPr>
            <p:cNvSpPr/>
            <p:nvPr userDrawn="1"/>
          </p:nvSpPr>
          <p:spPr>
            <a:xfrm>
              <a:off x="838199" y="1830763"/>
              <a:ext cx="894312" cy="1361486"/>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72" name="Rectangle 171">
              <a:extLst>
                <a:ext uri="{FF2B5EF4-FFF2-40B4-BE49-F238E27FC236}">
                  <a16:creationId xmlns:a16="http://schemas.microsoft.com/office/drawing/2014/main" id="{F7726C56-B942-4400-8CE0-069969802448}"/>
                </a:ext>
              </a:extLst>
            </p:cNvPr>
            <p:cNvSpPr/>
            <p:nvPr userDrawn="1"/>
          </p:nvSpPr>
          <p:spPr>
            <a:xfrm>
              <a:off x="838199" y="1830763"/>
              <a:ext cx="894312" cy="117166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71" name="Rectangle 170">
              <a:extLst>
                <a:ext uri="{FF2B5EF4-FFF2-40B4-BE49-F238E27FC236}">
                  <a16:creationId xmlns:a16="http://schemas.microsoft.com/office/drawing/2014/main" id="{DAE760DB-698E-4688-BBAF-49FD684C7AFD}"/>
                </a:ext>
              </a:extLst>
            </p:cNvPr>
            <p:cNvSpPr/>
            <p:nvPr userDrawn="1"/>
          </p:nvSpPr>
          <p:spPr>
            <a:xfrm>
              <a:off x="838199" y="1830763"/>
              <a:ext cx="894312" cy="981846"/>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70" name="Rectangle 169">
              <a:extLst>
                <a:ext uri="{FF2B5EF4-FFF2-40B4-BE49-F238E27FC236}">
                  <a16:creationId xmlns:a16="http://schemas.microsoft.com/office/drawing/2014/main" id="{72A9A194-717A-430D-B418-44C0B8F1A4C3}"/>
                </a:ext>
              </a:extLst>
            </p:cNvPr>
            <p:cNvSpPr/>
            <p:nvPr userDrawn="1"/>
          </p:nvSpPr>
          <p:spPr>
            <a:xfrm>
              <a:off x="838200" y="1830763"/>
              <a:ext cx="894312" cy="7882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79" name="Rectangle 178">
              <a:extLst>
                <a:ext uri="{FF2B5EF4-FFF2-40B4-BE49-F238E27FC236}">
                  <a16:creationId xmlns:a16="http://schemas.microsoft.com/office/drawing/2014/main" id="{E915F52A-A44F-4FB1-A1A1-1A513475EFE8}"/>
                </a:ext>
              </a:extLst>
            </p:cNvPr>
            <p:cNvSpPr/>
            <p:nvPr userDrawn="1"/>
          </p:nvSpPr>
          <p:spPr>
            <a:xfrm>
              <a:off x="1907231" y="1830763"/>
              <a:ext cx="894312" cy="1741127"/>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80" name="Rectangle 179">
              <a:extLst>
                <a:ext uri="{FF2B5EF4-FFF2-40B4-BE49-F238E27FC236}">
                  <a16:creationId xmlns:a16="http://schemas.microsoft.com/office/drawing/2014/main" id="{6034C492-58E9-4550-B83D-E33D2B2217E6}"/>
                </a:ext>
              </a:extLst>
            </p:cNvPr>
            <p:cNvSpPr/>
            <p:nvPr userDrawn="1"/>
          </p:nvSpPr>
          <p:spPr>
            <a:xfrm>
              <a:off x="1907231" y="1830763"/>
              <a:ext cx="894312" cy="1551307"/>
            </a:xfrm>
            <a:prstGeom prst="rect">
              <a:avLst/>
            </a:prstGeom>
            <a:solidFill>
              <a:schemeClr val="tx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81" name="Rectangle 180">
              <a:extLst>
                <a:ext uri="{FF2B5EF4-FFF2-40B4-BE49-F238E27FC236}">
                  <a16:creationId xmlns:a16="http://schemas.microsoft.com/office/drawing/2014/main" id="{F92FB454-2844-432A-897E-609CA7D5AB13}"/>
                </a:ext>
              </a:extLst>
            </p:cNvPr>
            <p:cNvSpPr/>
            <p:nvPr userDrawn="1"/>
          </p:nvSpPr>
          <p:spPr>
            <a:xfrm>
              <a:off x="1907231" y="1830763"/>
              <a:ext cx="894312" cy="1361486"/>
            </a:xfrm>
            <a:prstGeom prst="rect">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82" name="Rectangle 181">
              <a:extLst>
                <a:ext uri="{FF2B5EF4-FFF2-40B4-BE49-F238E27FC236}">
                  <a16:creationId xmlns:a16="http://schemas.microsoft.com/office/drawing/2014/main" id="{DFE585D9-1B79-4D2C-BE24-8DD53BF2D43D}"/>
                </a:ext>
              </a:extLst>
            </p:cNvPr>
            <p:cNvSpPr/>
            <p:nvPr userDrawn="1"/>
          </p:nvSpPr>
          <p:spPr>
            <a:xfrm>
              <a:off x="1907231" y="1830763"/>
              <a:ext cx="894312" cy="1171666"/>
            </a:xfrm>
            <a:prstGeom prst="rect">
              <a:avLst/>
            </a:prstGeom>
            <a:solidFill>
              <a:schemeClr val="tx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83" name="Rectangle 182">
              <a:extLst>
                <a:ext uri="{FF2B5EF4-FFF2-40B4-BE49-F238E27FC236}">
                  <a16:creationId xmlns:a16="http://schemas.microsoft.com/office/drawing/2014/main" id="{7CA650B9-D80A-4F55-849B-9B9229BAB7AB}"/>
                </a:ext>
              </a:extLst>
            </p:cNvPr>
            <p:cNvSpPr/>
            <p:nvPr userDrawn="1"/>
          </p:nvSpPr>
          <p:spPr>
            <a:xfrm>
              <a:off x="1907231" y="1830763"/>
              <a:ext cx="894312" cy="981846"/>
            </a:xfrm>
            <a:prstGeom prst="rect">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84" name="Rectangle 183">
              <a:extLst>
                <a:ext uri="{FF2B5EF4-FFF2-40B4-BE49-F238E27FC236}">
                  <a16:creationId xmlns:a16="http://schemas.microsoft.com/office/drawing/2014/main" id="{212A3E8F-2036-4425-950A-9DDCE99E48E2}"/>
                </a:ext>
              </a:extLst>
            </p:cNvPr>
            <p:cNvSpPr/>
            <p:nvPr userDrawn="1"/>
          </p:nvSpPr>
          <p:spPr>
            <a:xfrm>
              <a:off x="1907232" y="1830763"/>
              <a:ext cx="894312" cy="78825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86" name="Rectangle 185">
              <a:extLst>
                <a:ext uri="{FF2B5EF4-FFF2-40B4-BE49-F238E27FC236}">
                  <a16:creationId xmlns:a16="http://schemas.microsoft.com/office/drawing/2014/main" id="{F8D77422-E1EF-442A-B883-288DFB42AC7A}"/>
                </a:ext>
              </a:extLst>
            </p:cNvPr>
            <p:cNvSpPr/>
            <p:nvPr userDrawn="1"/>
          </p:nvSpPr>
          <p:spPr>
            <a:xfrm>
              <a:off x="2976263" y="1830763"/>
              <a:ext cx="894312" cy="1741127"/>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87" name="Rectangle 186">
              <a:extLst>
                <a:ext uri="{FF2B5EF4-FFF2-40B4-BE49-F238E27FC236}">
                  <a16:creationId xmlns:a16="http://schemas.microsoft.com/office/drawing/2014/main" id="{F5A5458A-8CAB-46ED-A597-7A9BC874E064}"/>
                </a:ext>
              </a:extLst>
            </p:cNvPr>
            <p:cNvSpPr/>
            <p:nvPr userDrawn="1"/>
          </p:nvSpPr>
          <p:spPr>
            <a:xfrm>
              <a:off x="2976263" y="1830763"/>
              <a:ext cx="894312" cy="1551307"/>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88" name="Rectangle 187">
              <a:extLst>
                <a:ext uri="{FF2B5EF4-FFF2-40B4-BE49-F238E27FC236}">
                  <a16:creationId xmlns:a16="http://schemas.microsoft.com/office/drawing/2014/main" id="{129FB0AE-0FE9-4E47-89E1-28A56DFEFD44}"/>
                </a:ext>
              </a:extLst>
            </p:cNvPr>
            <p:cNvSpPr/>
            <p:nvPr userDrawn="1"/>
          </p:nvSpPr>
          <p:spPr>
            <a:xfrm>
              <a:off x="2976263" y="1830763"/>
              <a:ext cx="894312" cy="1361486"/>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89" name="Rectangle 188">
              <a:extLst>
                <a:ext uri="{FF2B5EF4-FFF2-40B4-BE49-F238E27FC236}">
                  <a16:creationId xmlns:a16="http://schemas.microsoft.com/office/drawing/2014/main" id="{8DCBA888-FF6F-4E0D-AD60-DA0D78CD05D1}"/>
                </a:ext>
              </a:extLst>
            </p:cNvPr>
            <p:cNvSpPr/>
            <p:nvPr userDrawn="1"/>
          </p:nvSpPr>
          <p:spPr>
            <a:xfrm>
              <a:off x="2976263" y="1830763"/>
              <a:ext cx="894312" cy="1171666"/>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90" name="Rectangle 189">
              <a:extLst>
                <a:ext uri="{FF2B5EF4-FFF2-40B4-BE49-F238E27FC236}">
                  <a16:creationId xmlns:a16="http://schemas.microsoft.com/office/drawing/2014/main" id="{F9271256-F951-4086-8A3B-C91C2291A176}"/>
                </a:ext>
              </a:extLst>
            </p:cNvPr>
            <p:cNvSpPr/>
            <p:nvPr userDrawn="1"/>
          </p:nvSpPr>
          <p:spPr>
            <a:xfrm>
              <a:off x="2976263" y="1830763"/>
              <a:ext cx="894312" cy="981846"/>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91" name="Rectangle 190">
              <a:extLst>
                <a:ext uri="{FF2B5EF4-FFF2-40B4-BE49-F238E27FC236}">
                  <a16:creationId xmlns:a16="http://schemas.microsoft.com/office/drawing/2014/main" id="{27D18AA1-C449-4778-A01C-5FEFF6D4B6F0}"/>
                </a:ext>
              </a:extLst>
            </p:cNvPr>
            <p:cNvSpPr/>
            <p:nvPr userDrawn="1"/>
          </p:nvSpPr>
          <p:spPr>
            <a:xfrm>
              <a:off x="2976264" y="1830763"/>
              <a:ext cx="894312" cy="78825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93" name="Rectangle 192">
              <a:extLst>
                <a:ext uri="{FF2B5EF4-FFF2-40B4-BE49-F238E27FC236}">
                  <a16:creationId xmlns:a16="http://schemas.microsoft.com/office/drawing/2014/main" id="{507DEC82-2EA5-41B4-BBE2-03D513A6990F}"/>
                </a:ext>
              </a:extLst>
            </p:cNvPr>
            <p:cNvSpPr/>
            <p:nvPr userDrawn="1"/>
          </p:nvSpPr>
          <p:spPr>
            <a:xfrm>
              <a:off x="4045295" y="1830763"/>
              <a:ext cx="894312" cy="1741127"/>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94" name="Rectangle 193">
              <a:extLst>
                <a:ext uri="{FF2B5EF4-FFF2-40B4-BE49-F238E27FC236}">
                  <a16:creationId xmlns:a16="http://schemas.microsoft.com/office/drawing/2014/main" id="{CC3C8386-1A37-4F90-9D5F-F552F6BD3D6B}"/>
                </a:ext>
              </a:extLst>
            </p:cNvPr>
            <p:cNvSpPr/>
            <p:nvPr userDrawn="1"/>
          </p:nvSpPr>
          <p:spPr>
            <a:xfrm>
              <a:off x="4045295" y="1830763"/>
              <a:ext cx="894312" cy="1551307"/>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95" name="Rectangle 194">
              <a:extLst>
                <a:ext uri="{FF2B5EF4-FFF2-40B4-BE49-F238E27FC236}">
                  <a16:creationId xmlns:a16="http://schemas.microsoft.com/office/drawing/2014/main" id="{20C96B97-602D-4FB6-83FA-5F537C10D957}"/>
                </a:ext>
              </a:extLst>
            </p:cNvPr>
            <p:cNvSpPr/>
            <p:nvPr userDrawn="1"/>
          </p:nvSpPr>
          <p:spPr>
            <a:xfrm>
              <a:off x="4045295" y="1830763"/>
              <a:ext cx="894312" cy="1361486"/>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96" name="Rectangle 195">
              <a:extLst>
                <a:ext uri="{FF2B5EF4-FFF2-40B4-BE49-F238E27FC236}">
                  <a16:creationId xmlns:a16="http://schemas.microsoft.com/office/drawing/2014/main" id="{C78EB1C9-B967-4BCF-BA1F-F62AD5830A83}"/>
                </a:ext>
              </a:extLst>
            </p:cNvPr>
            <p:cNvSpPr/>
            <p:nvPr userDrawn="1"/>
          </p:nvSpPr>
          <p:spPr>
            <a:xfrm>
              <a:off x="4045295" y="1830763"/>
              <a:ext cx="894312" cy="1171666"/>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97" name="Rectangle 196">
              <a:extLst>
                <a:ext uri="{FF2B5EF4-FFF2-40B4-BE49-F238E27FC236}">
                  <a16:creationId xmlns:a16="http://schemas.microsoft.com/office/drawing/2014/main" id="{530AF99D-4A64-462C-8DC1-2AFD50700E78}"/>
                </a:ext>
              </a:extLst>
            </p:cNvPr>
            <p:cNvSpPr/>
            <p:nvPr userDrawn="1"/>
          </p:nvSpPr>
          <p:spPr>
            <a:xfrm>
              <a:off x="4045295" y="1830763"/>
              <a:ext cx="894312" cy="981846"/>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98" name="Rectangle 197">
              <a:extLst>
                <a:ext uri="{FF2B5EF4-FFF2-40B4-BE49-F238E27FC236}">
                  <a16:creationId xmlns:a16="http://schemas.microsoft.com/office/drawing/2014/main" id="{251EE8AC-B14F-4016-B318-3215BFA74576}"/>
                </a:ext>
              </a:extLst>
            </p:cNvPr>
            <p:cNvSpPr/>
            <p:nvPr userDrawn="1"/>
          </p:nvSpPr>
          <p:spPr>
            <a:xfrm>
              <a:off x="4045296" y="1830763"/>
              <a:ext cx="894312" cy="78825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00" name="Rectangle 199">
              <a:extLst>
                <a:ext uri="{FF2B5EF4-FFF2-40B4-BE49-F238E27FC236}">
                  <a16:creationId xmlns:a16="http://schemas.microsoft.com/office/drawing/2014/main" id="{DB3EFE93-C789-4C06-AE63-48F21F3F0562}"/>
                </a:ext>
              </a:extLst>
            </p:cNvPr>
            <p:cNvSpPr/>
            <p:nvPr userDrawn="1"/>
          </p:nvSpPr>
          <p:spPr>
            <a:xfrm>
              <a:off x="5114327" y="1830763"/>
              <a:ext cx="894312" cy="1741127"/>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01" name="Rectangle 200">
              <a:extLst>
                <a:ext uri="{FF2B5EF4-FFF2-40B4-BE49-F238E27FC236}">
                  <a16:creationId xmlns:a16="http://schemas.microsoft.com/office/drawing/2014/main" id="{C159A26F-3E35-43ED-9527-94575D015CF9}"/>
                </a:ext>
              </a:extLst>
            </p:cNvPr>
            <p:cNvSpPr/>
            <p:nvPr userDrawn="1"/>
          </p:nvSpPr>
          <p:spPr>
            <a:xfrm>
              <a:off x="5114327" y="1830763"/>
              <a:ext cx="894312" cy="1551307"/>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02" name="Rectangle 201">
              <a:extLst>
                <a:ext uri="{FF2B5EF4-FFF2-40B4-BE49-F238E27FC236}">
                  <a16:creationId xmlns:a16="http://schemas.microsoft.com/office/drawing/2014/main" id="{197FEBE6-4234-4233-9AAC-C966B38A457C}"/>
                </a:ext>
              </a:extLst>
            </p:cNvPr>
            <p:cNvSpPr/>
            <p:nvPr userDrawn="1"/>
          </p:nvSpPr>
          <p:spPr>
            <a:xfrm>
              <a:off x="5114327" y="1830763"/>
              <a:ext cx="894312" cy="1361486"/>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03" name="Rectangle 202">
              <a:extLst>
                <a:ext uri="{FF2B5EF4-FFF2-40B4-BE49-F238E27FC236}">
                  <a16:creationId xmlns:a16="http://schemas.microsoft.com/office/drawing/2014/main" id="{4A6CCAEB-B0B2-4918-BF93-14B428F71030}"/>
                </a:ext>
              </a:extLst>
            </p:cNvPr>
            <p:cNvSpPr/>
            <p:nvPr userDrawn="1"/>
          </p:nvSpPr>
          <p:spPr>
            <a:xfrm>
              <a:off x="5114327" y="1830763"/>
              <a:ext cx="894312" cy="1171666"/>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04" name="Rectangle 203">
              <a:extLst>
                <a:ext uri="{FF2B5EF4-FFF2-40B4-BE49-F238E27FC236}">
                  <a16:creationId xmlns:a16="http://schemas.microsoft.com/office/drawing/2014/main" id="{26BAB2D9-48E2-4FD7-8266-8DA7249A311F}"/>
                </a:ext>
              </a:extLst>
            </p:cNvPr>
            <p:cNvSpPr/>
            <p:nvPr userDrawn="1"/>
          </p:nvSpPr>
          <p:spPr>
            <a:xfrm>
              <a:off x="5114327" y="1830763"/>
              <a:ext cx="894312" cy="981846"/>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05" name="Rectangle 204">
              <a:extLst>
                <a:ext uri="{FF2B5EF4-FFF2-40B4-BE49-F238E27FC236}">
                  <a16:creationId xmlns:a16="http://schemas.microsoft.com/office/drawing/2014/main" id="{E373E1AE-97F0-411F-ADE1-F7FA57FDB549}"/>
                </a:ext>
              </a:extLst>
            </p:cNvPr>
            <p:cNvSpPr/>
            <p:nvPr userDrawn="1"/>
          </p:nvSpPr>
          <p:spPr>
            <a:xfrm>
              <a:off x="5114328" y="1830763"/>
              <a:ext cx="894312" cy="7882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07" name="Rectangle 206">
              <a:extLst>
                <a:ext uri="{FF2B5EF4-FFF2-40B4-BE49-F238E27FC236}">
                  <a16:creationId xmlns:a16="http://schemas.microsoft.com/office/drawing/2014/main" id="{7980EC62-1AA7-49B9-A98C-B1AE41A8BAF7}"/>
                </a:ext>
              </a:extLst>
            </p:cNvPr>
            <p:cNvSpPr/>
            <p:nvPr userDrawn="1"/>
          </p:nvSpPr>
          <p:spPr>
            <a:xfrm>
              <a:off x="6183359" y="1830763"/>
              <a:ext cx="894312" cy="1741127"/>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08" name="Rectangle 207">
              <a:extLst>
                <a:ext uri="{FF2B5EF4-FFF2-40B4-BE49-F238E27FC236}">
                  <a16:creationId xmlns:a16="http://schemas.microsoft.com/office/drawing/2014/main" id="{1B940435-8801-4AE0-AF82-51785C14109F}"/>
                </a:ext>
              </a:extLst>
            </p:cNvPr>
            <p:cNvSpPr/>
            <p:nvPr userDrawn="1"/>
          </p:nvSpPr>
          <p:spPr>
            <a:xfrm>
              <a:off x="6183359" y="1830763"/>
              <a:ext cx="894312" cy="1551307"/>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09" name="Rectangle 208">
              <a:extLst>
                <a:ext uri="{FF2B5EF4-FFF2-40B4-BE49-F238E27FC236}">
                  <a16:creationId xmlns:a16="http://schemas.microsoft.com/office/drawing/2014/main" id="{709FEA5B-55A5-4A85-90AE-A3E8181AD6B1}"/>
                </a:ext>
              </a:extLst>
            </p:cNvPr>
            <p:cNvSpPr/>
            <p:nvPr userDrawn="1"/>
          </p:nvSpPr>
          <p:spPr>
            <a:xfrm>
              <a:off x="6183359" y="1830763"/>
              <a:ext cx="894312" cy="1361486"/>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10" name="Rectangle 209">
              <a:extLst>
                <a:ext uri="{FF2B5EF4-FFF2-40B4-BE49-F238E27FC236}">
                  <a16:creationId xmlns:a16="http://schemas.microsoft.com/office/drawing/2014/main" id="{AC24C165-A09C-48A0-8D30-43D9272501D0}"/>
                </a:ext>
              </a:extLst>
            </p:cNvPr>
            <p:cNvSpPr/>
            <p:nvPr userDrawn="1"/>
          </p:nvSpPr>
          <p:spPr>
            <a:xfrm>
              <a:off x="6183359" y="1830763"/>
              <a:ext cx="894312" cy="1171666"/>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11" name="Rectangle 210">
              <a:extLst>
                <a:ext uri="{FF2B5EF4-FFF2-40B4-BE49-F238E27FC236}">
                  <a16:creationId xmlns:a16="http://schemas.microsoft.com/office/drawing/2014/main" id="{AF779B59-BF2E-434C-A692-81F3395A2DDC}"/>
                </a:ext>
              </a:extLst>
            </p:cNvPr>
            <p:cNvSpPr/>
            <p:nvPr userDrawn="1"/>
          </p:nvSpPr>
          <p:spPr>
            <a:xfrm>
              <a:off x="6183359" y="1830763"/>
              <a:ext cx="894312" cy="981846"/>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12" name="Rectangle 211">
              <a:extLst>
                <a:ext uri="{FF2B5EF4-FFF2-40B4-BE49-F238E27FC236}">
                  <a16:creationId xmlns:a16="http://schemas.microsoft.com/office/drawing/2014/main" id="{72D25286-DFE7-4DB6-BC2A-849B72A1D58F}"/>
                </a:ext>
              </a:extLst>
            </p:cNvPr>
            <p:cNvSpPr/>
            <p:nvPr userDrawn="1"/>
          </p:nvSpPr>
          <p:spPr>
            <a:xfrm>
              <a:off x="6183360" y="1830763"/>
              <a:ext cx="894312" cy="78825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14" name="Rectangle 213">
              <a:extLst>
                <a:ext uri="{FF2B5EF4-FFF2-40B4-BE49-F238E27FC236}">
                  <a16:creationId xmlns:a16="http://schemas.microsoft.com/office/drawing/2014/main" id="{EFFFC619-3DCF-484B-936D-D1C6706967D7}"/>
                </a:ext>
              </a:extLst>
            </p:cNvPr>
            <p:cNvSpPr/>
            <p:nvPr userDrawn="1"/>
          </p:nvSpPr>
          <p:spPr>
            <a:xfrm>
              <a:off x="7252391" y="1830763"/>
              <a:ext cx="894312" cy="1741127"/>
            </a:xfrm>
            <a:prstGeom prst="rec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15" name="Rectangle 214">
              <a:extLst>
                <a:ext uri="{FF2B5EF4-FFF2-40B4-BE49-F238E27FC236}">
                  <a16:creationId xmlns:a16="http://schemas.microsoft.com/office/drawing/2014/main" id="{C36F1647-E3A7-42C7-94DB-E22470CD7962}"/>
                </a:ext>
              </a:extLst>
            </p:cNvPr>
            <p:cNvSpPr/>
            <p:nvPr userDrawn="1"/>
          </p:nvSpPr>
          <p:spPr>
            <a:xfrm>
              <a:off x="7252391" y="1830763"/>
              <a:ext cx="894312" cy="1551307"/>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16" name="Rectangle 215">
              <a:extLst>
                <a:ext uri="{FF2B5EF4-FFF2-40B4-BE49-F238E27FC236}">
                  <a16:creationId xmlns:a16="http://schemas.microsoft.com/office/drawing/2014/main" id="{0812BACF-D77F-4A42-A212-538847FF9776}"/>
                </a:ext>
              </a:extLst>
            </p:cNvPr>
            <p:cNvSpPr/>
            <p:nvPr userDrawn="1"/>
          </p:nvSpPr>
          <p:spPr>
            <a:xfrm>
              <a:off x="7252391" y="1830763"/>
              <a:ext cx="894312" cy="1361486"/>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17" name="Rectangle 216">
              <a:extLst>
                <a:ext uri="{FF2B5EF4-FFF2-40B4-BE49-F238E27FC236}">
                  <a16:creationId xmlns:a16="http://schemas.microsoft.com/office/drawing/2014/main" id="{63855A19-9DBA-4293-A411-6842A7DAA995}"/>
                </a:ext>
              </a:extLst>
            </p:cNvPr>
            <p:cNvSpPr/>
            <p:nvPr userDrawn="1"/>
          </p:nvSpPr>
          <p:spPr>
            <a:xfrm>
              <a:off x="7252391" y="1830763"/>
              <a:ext cx="894312" cy="1171666"/>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18" name="Rectangle 217">
              <a:extLst>
                <a:ext uri="{FF2B5EF4-FFF2-40B4-BE49-F238E27FC236}">
                  <a16:creationId xmlns:a16="http://schemas.microsoft.com/office/drawing/2014/main" id="{E705E91E-E65F-4094-8904-D56C56FC5F44}"/>
                </a:ext>
              </a:extLst>
            </p:cNvPr>
            <p:cNvSpPr/>
            <p:nvPr userDrawn="1"/>
          </p:nvSpPr>
          <p:spPr>
            <a:xfrm>
              <a:off x="7252391" y="1830763"/>
              <a:ext cx="894312" cy="981846"/>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19" name="Rectangle 218">
              <a:extLst>
                <a:ext uri="{FF2B5EF4-FFF2-40B4-BE49-F238E27FC236}">
                  <a16:creationId xmlns:a16="http://schemas.microsoft.com/office/drawing/2014/main" id="{B6DEB2ED-B6FD-4B88-90DA-9530DA2E64C9}"/>
                </a:ext>
              </a:extLst>
            </p:cNvPr>
            <p:cNvSpPr/>
            <p:nvPr userDrawn="1"/>
          </p:nvSpPr>
          <p:spPr>
            <a:xfrm>
              <a:off x="7252392" y="1830763"/>
              <a:ext cx="894312" cy="78825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21" name="Rectangle 220">
              <a:extLst>
                <a:ext uri="{FF2B5EF4-FFF2-40B4-BE49-F238E27FC236}">
                  <a16:creationId xmlns:a16="http://schemas.microsoft.com/office/drawing/2014/main" id="{62E667E1-7F5F-4E4F-AF63-4AB31D847AE0}"/>
                </a:ext>
              </a:extLst>
            </p:cNvPr>
            <p:cNvSpPr/>
            <p:nvPr userDrawn="1"/>
          </p:nvSpPr>
          <p:spPr>
            <a:xfrm>
              <a:off x="8321423" y="1830763"/>
              <a:ext cx="894312" cy="1741127"/>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685800">
                <a:defRPr/>
              </a:pPr>
              <a:endParaRPr lang="en-US" sz="1350">
                <a:solidFill>
                  <a:srgbClr val="FFFFFF"/>
                </a:solidFill>
                <a:latin typeface="Calibri" panose="020F0502020204030204"/>
              </a:endParaRPr>
            </a:p>
          </p:txBody>
        </p:sp>
        <p:sp>
          <p:nvSpPr>
            <p:cNvPr id="222" name="Rectangle 221">
              <a:extLst>
                <a:ext uri="{FF2B5EF4-FFF2-40B4-BE49-F238E27FC236}">
                  <a16:creationId xmlns:a16="http://schemas.microsoft.com/office/drawing/2014/main" id="{A9D94CA5-400D-47AE-9512-4557FBE20192}"/>
                </a:ext>
              </a:extLst>
            </p:cNvPr>
            <p:cNvSpPr/>
            <p:nvPr userDrawn="1"/>
          </p:nvSpPr>
          <p:spPr>
            <a:xfrm>
              <a:off x="8321423" y="1830763"/>
              <a:ext cx="894312" cy="1551307"/>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685800">
                <a:defRPr/>
              </a:pPr>
              <a:endParaRPr lang="en-US" sz="1350">
                <a:solidFill>
                  <a:srgbClr val="FFFFFF"/>
                </a:solidFill>
                <a:latin typeface="Calibri" panose="020F0502020204030204"/>
              </a:endParaRPr>
            </a:p>
          </p:txBody>
        </p:sp>
        <p:sp>
          <p:nvSpPr>
            <p:cNvPr id="223" name="Rectangle 222">
              <a:extLst>
                <a:ext uri="{FF2B5EF4-FFF2-40B4-BE49-F238E27FC236}">
                  <a16:creationId xmlns:a16="http://schemas.microsoft.com/office/drawing/2014/main" id="{1E60784B-8569-41D5-BB14-8F5DAFDCE67A}"/>
                </a:ext>
              </a:extLst>
            </p:cNvPr>
            <p:cNvSpPr/>
            <p:nvPr userDrawn="1"/>
          </p:nvSpPr>
          <p:spPr>
            <a:xfrm>
              <a:off x="8321423" y="1830763"/>
              <a:ext cx="894312" cy="1361486"/>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685800">
                <a:defRPr/>
              </a:pPr>
              <a:endParaRPr lang="en-US" sz="1350">
                <a:solidFill>
                  <a:srgbClr val="FFFFFF"/>
                </a:solidFill>
                <a:latin typeface="Calibri" panose="020F0502020204030204"/>
              </a:endParaRPr>
            </a:p>
          </p:txBody>
        </p:sp>
        <p:sp>
          <p:nvSpPr>
            <p:cNvPr id="224" name="Rectangle 223">
              <a:extLst>
                <a:ext uri="{FF2B5EF4-FFF2-40B4-BE49-F238E27FC236}">
                  <a16:creationId xmlns:a16="http://schemas.microsoft.com/office/drawing/2014/main" id="{FE043B0E-D351-4B21-BB22-FF8713E0E199}"/>
                </a:ext>
              </a:extLst>
            </p:cNvPr>
            <p:cNvSpPr/>
            <p:nvPr userDrawn="1"/>
          </p:nvSpPr>
          <p:spPr>
            <a:xfrm>
              <a:off x="8321423" y="1830763"/>
              <a:ext cx="894312" cy="1171666"/>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685800">
                <a:defRPr/>
              </a:pPr>
              <a:endParaRPr lang="en-US" sz="1350">
                <a:solidFill>
                  <a:srgbClr val="FFFFFF"/>
                </a:solidFill>
                <a:latin typeface="Calibri" panose="020F0502020204030204"/>
              </a:endParaRPr>
            </a:p>
          </p:txBody>
        </p:sp>
        <p:sp>
          <p:nvSpPr>
            <p:cNvPr id="225" name="Rectangle 224">
              <a:extLst>
                <a:ext uri="{FF2B5EF4-FFF2-40B4-BE49-F238E27FC236}">
                  <a16:creationId xmlns:a16="http://schemas.microsoft.com/office/drawing/2014/main" id="{D57AC92D-3891-4CC7-9301-A742653C394B}"/>
                </a:ext>
              </a:extLst>
            </p:cNvPr>
            <p:cNvSpPr/>
            <p:nvPr userDrawn="1"/>
          </p:nvSpPr>
          <p:spPr>
            <a:xfrm>
              <a:off x="8321423" y="1830763"/>
              <a:ext cx="894312" cy="981846"/>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26" name="Rectangle 225">
              <a:extLst>
                <a:ext uri="{FF2B5EF4-FFF2-40B4-BE49-F238E27FC236}">
                  <a16:creationId xmlns:a16="http://schemas.microsoft.com/office/drawing/2014/main" id="{870D976A-0EA2-4422-A1FB-EE1A159B65DC}"/>
                </a:ext>
              </a:extLst>
            </p:cNvPr>
            <p:cNvSpPr/>
            <p:nvPr userDrawn="1"/>
          </p:nvSpPr>
          <p:spPr>
            <a:xfrm>
              <a:off x="8321424" y="1830763"/>
              <a:ext cx="894312" cy="78825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28" name="Rectangle 227">
              <a:extLst>
                <a:ext uri="{FF2B5EF4-FFF2-40B4-BE49-F238E27FC236}">
                  <a16:creationId xmlns:a16="http://schemas.microsoft.com/office/drawing/2014/main" id="{074CEC48-74FA-45A9-9E16-525EB9E974F9}"/>
                </a:ext>
              </a:extLst>
            </p:cNvPr>
            <p:cNvSpPr/>
            <p:nvPr userDrawn="1"/>
          </p:nvSpPr>
          <p:spPr>
            <a:xfrm>
              <a:off x="9390455" y="1830763"/>
              <a:ext cx="894312" cy="1741127"/>
            </a:xfrm>
            <a:prstGeom prst="rect">
              <a:avLst/>
            </a:prstGeom>
            <a:solidFill>
              <a:schemeClr val="accent5">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29" name="Rectangle 228">
              <a:extLst>
                <a:ext uri="{FF2B5EF4-FFF2-40B4-BE49-F238E27FC236}">
                  <a16:creationId xmlns:a16="http://schemas.microsoft.com/office/drawing/2014/main" id="{8CA8D9C7-FFCE-4895-B720-C9F65C686B93}"/>
                </a:ext>
              </a:extLst>
            </p:cNvPr>
            <p:cNvSpPr/>
            <p:nvPr userDrawn="1"/>
          </p:nvSpPr>
          <p:spPr>
            <a:xfrm>
              <a:off x="9390455" y="1830763"/>
              <a:ext cx="894312" cy="1551307"/>
            </a:xfrm>
            <a:prstGeom prst="rect">
              <a:avLst/>
            </a:prstGeom>
            <a:solidFill>
              <a:schemeClr val="accent5">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30" name="Rectangle 229">
              <a:extLst>
                <a:ext uri="{FF2B5EF4-FFF2-40B4-BE49-F238E27FC236}">
                  <a16:creationId xmlns:a16="http://schemas.microsoft.com/office/drawing/2014/main" id="{DF8FDE11-2636-4F16-BC4C-C0DBD965F47E}"/>
                </a:ext>
              </a:extLst>
            </p:cNvPr>
            <p:cNvSpPr/>
            <p:nvPr userDrawn="1"/>
          </p:nvSpPr>
          <p:spPr>
            <a:xfrm>
              <a:off x="9390455" y="1830763"/>
              <a:ext cx="894312" cy="1361486"/>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31" name="Rectangle 230">
              <a:extLst>
                <a:ext uri="{FF2B5EF4-FFF2-40B4-BE49-F238E27FC236}">
                  <a16:creationId xmlns:a16="http://schemas.microsoft.com/office/drawing/2014/main" id="{EAE2FCEB-5A44-4458-99EB-B2522F731513}"/>
                </a:ext>
              </a:extLst>
            </p:cNvPr>
            <p:cNvSpPr/>
            <p:nvPr userDrawn="1"/>
          </p:nvSpPr>
          <p:spPr>
            <a:xfrm>
              <a:off x="9390455" y="1830763"/>
              <a:ext cx="894312" cy="1171666"/>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32" name="Rectangle 231">
              <a:extLst>
                <a:ext uri="{FF2B5EF4-FFF2-40B4-BE49-F238E27FC236}">
                  <a16:creationId xmlns:a16="http://schemas.microsoft.com/office/drawing/2014/main" id="{FA982CEB-3569-4AB2-A279-56909D8DBA2B}"/>
                </a:ext>
              </a:extLst>
            </p:cNvPr>
            <p:cNvSpPr/>
            <p:nvPr userDrawn="1"/>
          </p:nvSpPr>
          <p:spPr>
            <a:xfrm>
              <a:off x="9390455" y="1830763"/>
              <a:ext cx="894312" cy="981846"/>
            </a:xfrm>
            <a:prstGeom prst="rect">
              <a:avLst/>
            </a:prstGeom>
            <a:solidFill>
              <a:schemeClr val="accent5">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33" name="Rectangle 232">
              <a:extLst>
                <a:ext uri="{FF2B5EF4-FFF2-40B4-BE49-F238E27FC236}">
                  <a16:creationId xmlns:a16="http://schemas.microsoft.com/office/drawing/2014/main" id="{B85FDECF-7983-4160-8B97-DA92A01F2A38}"/>
                </a:ext>
              </a:extLst>
            </p:cNvPr>
            <p:cNvSpPr/>
            <p:nvPr userDrawn="1"/>
          </p:nvSpPr>
          <p:spPr>
            <a:xfrm>
              <a:off x="9390456" y="1830763"/>
              <a:ext cx="894312" cy="788259"/>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35" name="Rectangle 234">
              <a:extLst>
                <a:ext uri="{FF2B5EF4-FFF2-40B4-BE49-F238E27FC236}">
                  <a16:creationId xmlns:a16="http://schemas.microsoft.com/office/drawing/2014/main" id="{80F0CF47-25FB-4AB4-837F-33B5D368A8C0}"/>
                </a:ext>
              </a:extLst>
            </p:cNvPr>
            <p:cNvSpPr/>
            <p:nvPr userDrawn="1"/>
          </p:nvSpPr>
          <p:spPr>
            <a:xfrm>
              <a:off x="10459488" y="1830763"/>
              <a:ext cx="894312" cy="1741127"/>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36" name="Rectangle 235">
              <a:extLst>
                <a:ext uri="{FF2B5EF4-FFF2-40B4-BE49-F238E27FC236}">
                  <a16:creationId xmlns:a16="http://schemas.microsoft.com/office/drawing/2014/main" id="{12C0DD63-4FB0-4217-BC06-7CEB655B79B6}"/>
                </a:ext>
              </a:extLst>
            </p:cNvPr>
            <p:cNvSpPr/>
            <p:nvPr userDrawn="1"/>
          </p:nvSpPr>
          <p:spPr>
            <a:xfrm>
              <a:off x="10459488" y="1830763"/>
              <a:ext cx="894312" cy="155130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37" name="Rectangle 236">
              <a:extLst>
                <a:ext uri="{FF2B5EF4-FFF2-40B4-BE49-F238E27FC236}">
                  <a16:creationId xmlns:a16="http://schemas.microsoft.com/office/drawing/2014/main" id="{5841390F-E0B0-48E2-8756-2C0A532BC037}"/>
                </a:ext>
              </a:extLst>
            </p:cNvPr>
            <p:cNvSpPr/>
            <p:nvPr userDrawn="1"/>
          </p:nvSpPr>
          <p:spPr>
            <a:xfrm>
              <a:off x="10459488" y="1830763"/>
              <a:ext cx="894312" cy="1361486"/>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38" name="Rectangle 237">
              <a:extLst>
                <a:ext uri="{FF2B5EF4-FFF2-40B4-BE49-F238E27FC236}">
                  <a16:creationId xmlns:a16="http://schemas.microsoft.com/office/drawing/2014/main" id="{E49982BC-FA05-4F1B-A8BD-AE3793F3BD02}"/>
                </a:ext>
              </a:extLst>
            </p:cNvPr>
            <p:cNvSpPr/>
            <p:nvPr userDrawn="1"/>
          </p:nvSpPr>
          <p:spPr>
            <a:xfrm>
              <a:off x="10459488" y="1830763"/>
              <a:ext cx="894312" cy="1171666"/>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39" name="Rectangle 238">
              <a:extLst>
                <a:ext uri="{FF2B5EF4-FFF2-40B4-BE49-F238E27FC236}">
                  <a16:creationId xmlns:a16="http://schemas.microsoft.com/office/drawing/2014/main" id="{84445015-4210-46FE-958B-F3271E10284B}"/>
                </a:ext>
              </a:extLst>
            </p:cNvPr>
            <p:cNvSpPr/>
            <p:nvPr userDrawn="1"/>
          </p:nvSpPr>
          <p:spPr>
            <a:xfrm>
              <a:off x="10459488" y="1830763"/>
              <a:ext cx="894312" cy="981846"/>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40" name="Rectangle 239">
              <a:extLst>
                <a:ext uri="{FF2B5EF4-FFF2-40B4-BE49-F238E27FC236}">
                  <a16:creationId xmlns:a16="http://schemas.microsoft.com/office/drawing/2014/main" id="{06FD93CB-F173-4C32-9E54-DE5EDB0F83D8}"/>
                </a:ext>
              </a:extLst>
            </p:cNvPr>
            <p:cNvSpPr/>
            <p:nvPr userDrawn="1"/>
          </p:nvSpPr>
          <p:spPr>
            <a:xfrm>
              <a:off x="10459489" y="1830763"/>
              <a:ext cx="894312" cy="788259"/>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grpSp>
      <p:sp>
        <p:nvSpPr>
          <p:cNvPr id="12" name="Title 1">
            <a:extLst>
              <a:ext uri="{FF2B5EF4-FFF2-40B4-BE49-F238E27FC236}">
                <a16:creationId xmlns:a16="http://schemas.microsoft.com/office/drawing/2014/main" id="{0D08B00A-9A13-4AB1-A72D-2F499BA2EBAB}"/>
              </a:ext>
            </a:extLst>
          </p:cNvPr>
          <p:cNvSpPr>
            <a:spLocks noGrp="1"/>
          </p:cNvSpPr>
          <p:nvPr userDrawn="1">
            <p:ph type="title"/>
          </p:nvPr>
        </p:nvSpPr>
        <p:spPr>
          <a:xfrm>
            <a:off x="838200" y="365125"/>
            <a:ext cx="10515600" cy="1325563"/>
          </a:xfrm>
        </p:spPr>
        <p:txBody>
          <a:bodyPr/>
          <a:lstStyle/>
          <a:p>
            <a:r>
              <a:rPr lang="zh-CN" altLang="en-US"/>
              <a:t>单击此处编辑母版标题样式</a:t>
            </a:r>
            <a:endParaRPr lang="en-US" dirty="0"/>
          </a:p>
        </p:txBody>
      </p:sp>
      <p:sp>
        <p:nvSpPr>
          <p:cNvPr id="88" name="Text Placeholder 2">
            <a:extLst>
              <a:ext uri="{FF2B5EF4-FFF2-40B4-BE49-F238E27FC236}">
                <a16:creationId xmlns:a16="http://schemas.microsoft.com/office/drawing/2014/main" id="{BB3FC47E-3339-49A8-AEF2-ECC3BF1514FB}"/>
              </a:ext>
            </a:extLst>
          </p:cNvPr>
          <p:cNvSpPr>
            <a:spLocks noGrp="1"/>
          </p:cNvSpPr>
          <p:nvPr userDrawn="1">
            <p:ph type="body" sz="quarter" idx="10"/>
          </p:nvPr>
        </p:nvSpPr>
        <p:spPr>
          <a:xfrm>
            <a:off x="838199" y="3709150"/>
            <a:ext cx="10515600" cy="1325880"/>
          </a:xfrm>
        </p:spPr>
        <p:txBody>
          <a:bodyPr vert="horz" lIns="91440" tIns="45720" rIns="91440" bIns="45720" rtlCol="0" anchor="ctr">
            <a:normAutofit/>
          </a:bodyPr>
          <a:lstStyle>
            <a:lvl1pPr marL="0" indent="0">
              <a:buNone/>
              <a:defRPr lang="en-US" sz="4400" dirty="0">
                <a:solidFill>
                  <a:schemeClr val="accent4"/>
                </a:solidFill>
                <a:latin typeface="+mj-lt"/>
                <a:ea typeface="+mj-ea"/>
                <a:cs typeface="+mj-cs"/>
              </a:defRPr>
            </a:lvl1pPr>
          </a:lstStyle>
          <a:p>
            <a:pPr marL="228600" lvl="0" indent="-228600">
              <a:spcBef>
                <a:spcPct val="0"/>
              </a:spcBef>
            </a:pPr>
            <a:r>
              <a:rPr lang="zh-CN" altLang="en-US"/>
              <a:t>单击此处编辑母版文本样式</a:t>
            </a:r>
          </a:p>
        </p:txBody>
      </p:sp>
      <p:sp>
        <p:nvSpPr>
          <p:cNvPr id="89" name="TextBox 88">
            <a:extLst>
              <a:ext uri="{FF2B5EF4-FFF2-40B4-BE49-F238E27FC236}">
                <a16:creationId xmlns:a16="http://schemas.microsoft.com/office/drawing/2014/main" id="{829D5438-3BC8-4817-9C86-A9AAA6047492}"/>
              </a:ext>
            </a:extLst>
          </p:cNvPr>
          <p:cNvSpPr txBox="1"/>
          <p:nvPr userDrawn="1"/>
        </p:nvSpPr>
        <p:spPr>
          <a:xfrm>
            <a:off x="4677206" y="4033186"/>
            <a:ext cx="2435282" cy="2646878"/>
          </a:xfrm>
          <a:prstGeom prst="rect">
            <a:avLst/>
          </a:prstGeom>
          <a:noFill/>
        </p:spPr>
        <p:txBody>
          <a:bodyPr wrap="none" rtlCol="0">
            <a:spAutoFit/>
          </a:bodyPr>
          <a:lstStyle/>
          <a:p>
            <a:pPr algn="ctr"/>
            <a:r>
              <a:rPr lang="en-US" sz="16600" dirty="0">
                <a:solidFill>
                  <a:schemeClr val="accent5"/>
                </a:solidFill>
              </a:rPr>
              <a:t>Aa</a:t>
            </a:r>
          </a:p>
        </p:txBody>
      </p:sp>
      <p:sp>
        <p:nvSpPr>
          <p:cNvPr id="90" name="Text Placeholder 7">
            <a:extLst>
              <a:ext uri="{FF2B5EF4-FFF2-40B4-BE49-F238E27FC236}">
                <a16:creationId xmlns:a16="http://schemas.microsoft.com/office/drawing/2014/main" id="{676EAA04-3941-4EEF-875A-DA2DBBB0CA82}"/>
              </a:ext>
            </a:extLst>
          </p:cNvPr>
          <p:cNvSpPr>
            <a:spLocks noGrp="1"/>
          </p:cNvSpPr>
          <p:nvPr userDrawn="1">
            <p:ph type="body" sz="quarter" idx="11" hasCustomPrompt="1"/>
          </p:nvPr>
        </p:nvSpPr>
        <p:spPr>
          <a:xfrm>
            <a:off x="4697757" y="6124726"/>
            <a:ext cx="2394180" cy="564999"/>
          </a:xfrm>
        </p:spPr>
        <p:txBody>
          <a:bodyPr anchor="ctr"/>
          <a:lstStyle>
            <a:lvl1pPr marL="0" indent="0" algn="ctr">
              <a:buNone/>
              <a:defRPr/>
            </a:lvl1pPr>
          </a:lstStyle>
          <a:p>
            <a:pPr lvl="0"/>
            <a:r>
              <a:rPr lang="en-US" dirty="0"/>
              <a:t>Font name</a:t>
            </a:r>
          </a:p>
        </p:txBody>
      </p:sp>
      <p:sp>
        <p:nvSpPr>
          <p:cNvPr id="91" name="TextBox 90">
            <a:extLst>
              <a:ext uri="{FF2B5EF4-FFF2-40B4-BE49-F238E27FC236}">
                <a16:creationId xmlns:a16="http://schemas.microsoft.com/office/drawing/2014/main" id="{59DB07F4-2F4D-4904-9DDA-6D453F791811}"/>
              </a:ext>
            </a:extLst>
          </p:cNvPr>
          <p:cNvSpPr txBox="1"/>
          <p:nvPr userDrawn="1"/>
        </p:nvSpPr>
        <p:spPr>
          <a:xfrm>
            <a:off x="7664716" y="4033186"/>
            <a:ext cx="2435282" cy="2646878"/>
          </a:xfrm>
          <a:prstGeom prst="rect">
            <a:avLst/>
          </a:prstGeom>
          <a:noFill/>
        </p:spPr>
        <p:txBody>
          <a:bodyPr wrap="none" rtlCol="0">
            <a:spAutoFit/>
          </a:bodyPr>
          <a:lstStyle/>
          <a:p>
            <a:pPr algn="ctr"/>
            <a:r>
              <a:rPr lang="en-US" sz="16600" dirty="0">
                <a:solidFill>
                  <a:schemeClr val="accent5"/>
                </a:solidFill>
                <a:latin typeface="+mj-lt"/>
              </a:rPr>
              <a:t>Aa</a:t>
            </a:r>
          </a:p>
        </p:txBody>
      </p:sp>
      <p:sp>
        <p:nvSpPr>
          <p:cNvPr id="92" name="Text Placeholder 7">
            <a:extLst>
              <a:ext uri="{FF2B5EF4-FFF2-40B4-BE49-F238E27FC236}">
                <a16:creationId xmlns:a16="http://schemas.microsoft.com/office/drawing/2014/main" id="{72303254-B5A5-44B0-8D71-FB4149C10B7E}"/>
              </a:ext>
            </a:extLst>
          </p:cNvPr>
          <p:cNvSpPr>
            <a:spLocks noGrp="1"/>
          </p:cNvSpPr>
          <p:nvPr userDrawn="1">
            <p:ph type="body" sz="quarter" idx="12" hasCustomPrompt="1"/>
          </p:nvPr>
        </p:nvSpPr>
        <p:spPr>
          <a:xfrm>
            <a:off x="7685267" y="6124726"/>
            <a:ext cx="2394180" cy="564999"/>
          </a:xfrm>
        </p:spPr>
        <p:txBody>
          <a:bodyPr anchor="ctr"/>
          <a:lstStyle>
            <a:lvl1pPr marL="0" indent="0" algn="ctr">
              <a:buNone/>
              <a:defRPr>
                <a:latin typeface="Calibri Light" panose="020F0302020204030204" pitchFamily="34" charset="0"/>
                <a:cs typeface="Calibri Light" panose="020F0302020204030204" pitchFamily="34" charset="0"/>
              </a:defRPr>
            </a:lvl1pPr>
          </a:lstStyle>
          <a:p>
            <a:pPr lvl="0"/>
            <a:r>
              <a:rPr lang="en-US" dirty="0"/>
              <a:t>Font name</a:t>
            </a:r>
          </a:p>
        </p:txBody>
      </p:sp>
    </p:spTree>
    <p:extLst>
      <p:ext uri="{BB962C8B-B14F-4D97-AF65-F5344CB8AC3E}">
        <p14:creationId xmlns:p14="http://schemas.microsoft.com/office/powerpoint/2010/main" val="39351626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1811465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signed by PresentationGo">
    <p:bg>
      <p:bgPr>
        <a:gradFill>
          <a:gsLst>
            <a:gs pos="0">
              <a:srgbClr val="323A45"/>
            </a:gs>
            <a:gs pos="35000">
              <a:srgbClr val="323A45"/>
            </a:gs>
            <a:gs pos="100000">
              <a:srgbClr val="1C2026"/>
            </a:gs>
          </a:gsLst>
          <a:path path="circle">
            <a:fillToRect l="50000" t="-80000" r="50000" b="180000"/>
          </a:path>
        </a:gradFill>
        <a:effectLst/>
      </p:bgPr>
    </p:bg>
    <p:spTree>
      <p:nvGrpSpPr>
        <p:cNvPr id="1" name=""/>
        <p:cNvGrpSpPr/>
        <p:nvPr/>
      </p:nvGrpSpPr>
      <p:grpSpPr>
        <a:xfrm>
          <a:off x="0" y="0"/>
          <a:ext cx="0" cy="0"/>
          <a:chOff x="0" y="0"/>
          <a:chExt cx="0" cy="0"/>
        </a:xfrm>
      </p:grpSpPr>
      <p:sp>
        <p:nvSpPr>
          <p:cNvPr id="5" name="Rectangle 4"/>
          <p:cNvSpPr/>
          <p:nvPr userDrawn="1"/>
        </p:nvSpPr>
        <p:spPr>
          <a:xfrm>
            <a:off x="0" y="3152956"/>
            <a:ext cx="12192000" cy="5520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chemeClr val="bg1">
                    <a:lumMod val="50000"/>
                  </a:schemeClr>
                </a:solidFill>
                <a:effectLst/>
                <a:uLnTx/>
                <a:uFillTx/>
                <a:latin typeface="+mn-lt"/>
                <a:ea typeface="+mn-ea"/>
                <a:cs typeface="+mn-cs"/>
              </a:rPr>
              <a:t>www</a:t>
            </a:r>
            <a:r>
              <a:rPr kumimoji="0" lang="en-US" sz="2000" b="0" i="0" u="none" strike="noStrike" kern="1200" cap="none" spc="0" normalizeH="0" baseline="0" noProof="0">
                <a:ln>
                  <a:noFill/>
                </a:ln>
                <a:solidFill>
                  <a:schemeClr val="bg1">
                    <a:lumMod val="50000"/>
                  </a:schemeClr>
                </a:solidFill>
                <a:effectLst/>
                <a:uLnTx/>
                <a:uFillTx/>
                <a:latin typeface="+mn-lt"/>
                <a:ea typeface="+mn-ea"/>
                <a:cs typeface="+mn-cs"/>
              </a:rPr>
              <a:t>.</a:t>
            </a:r>
            <a:r>
              <a:rPr kumimoji="0" lang="en-US" sz="2800" b="0" i="0" u="none" strike="noStrike" kern="1200" cap="none" spc="0" normalizeH="0" baseline="0" noProof="0">
                <a:ln>
                  <a:noFill/>
                </a:ln>
                <a:solidFill>
                  <a:srgbClr val="A5CD00"/>
                </a:solidFill>
                <a:effectLst/>
                <a:uLnTx/>
                <a:uFillTx/>
                <a:latin typeface="+mn-lt"/>
                <a:ea typeface="+mn-ea"/>
                <a:cs typeface="+mn-cs"/>
              </a:rPr>
              <a:t>PresentationGO</a:t>
            </a:r>
            <a:r>
              <a:rPr kumimoji="0" lang="en-US" sz="2000" b="0" i="0" u="none" strike="noStrike" kern="1200" cap="none" spc="0" normalizeH="0" baseline="0" noProof="0">
                <a:ln>
                  <a:noFill/>
                </a:ln>
                <a:solidFill>
                  <a:schemeClr val="bg1">
                    <a:lumMod val="50000"/>
                  </a:schemeClr>
                </a:solidFill>
                <a:effectLst/>
                <a:uLnTx/>
                <a:uFillTx/>
                <a:latin typeface="+mn-lt"/>
                <a:ea typeface="+mn-ea"/>
                <a:cs typeface="+mn-cs"/>
              </a:rPr>
              <a:t>.</a:t>
            </a:r>
            <a:r>
              <a:rPr kumimoji="0" lang="en-US" sz="2000" b="0" i="0" u="none" strike="noStrike" kern="1200" cap="none" spc="0" normalizeH="0" baseline="0" noProof="0" dirty="0">
                <a:ln>
                  <a:noFill/>
                </a:ln>
                <a:solidFill>
                  <a:schemeClr val="bg1">
                    <a:lumMod val="50000"/>
                  </a:schemeClr>
                </a:solidFill>
                <a:effectLst/>
                <a:uLnTx/>
                <a:uFillTx/>
                <a:latin typeface="+mn-lt"/>
                <a:ea typeface="+mn-ea"/>
                <a:cs typeface="+mn-cs"/>
              </a:rPr>
              <a:t>com</a:t>
            </a:r>
            <a:endParaRPr kumimoji="0" lang="en-US" sz="2800" b="0" i="0" u="none" strike="noStrike" kern="1200" cap="none" spc="0" normalizeH="0" baseline="0" noProof="0" dirty="0">
              <a:ln>
                <a:noFill/>
              </a:ln>
              <a:solidFill>
                <a:schemeClr val="bg1">
                  <a:lumMod val="50000"/>
                </a:schemeClr>
              </a:solidFill>
              <a:effectLst/>
              <a:uLnTx/>
              <a:uFillTx/>
              <a:latin typeface="+mn-lt"/>
              <a:ea typeface="+mn-ea"/>
              <a:cs typeface="+mn-cs"/>
            </a:endParaRPr>
          </a:p>
        </p:txBody>
      </p:sp>
      <p:sp>
        <p:nvSpPr>
          <p:cNvPr id="6" name="Rectangle 5">
            <a:hlinkClick r:id="rId2"/>
          </p:cNvPr>
          <p:cNvSpPr/>
          <p:nvPr userDrawn="1"/>
        </p:nvSpPr>
        <p:spPr>
          <a:xfrm>
            <a:off x="2731912" y="3071723"/>
            <a:ext cx="6728177" cy="7145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extBox 1"/>
          <p:cNvSpPr txBox="1"/>
          <p:nvPr userDrawn="1"/>
        </p:nvSpPr>
        <p:spPr>
          <a:xfrm>
            <a:off x="4123473" y="5982900"/>
            <a:ext cx="3945053" cy="646331"/>
          </a:xfrm>
          <a:prstGeom prst="rect">
            <a:avLst/>
          </a:prstGeom>
          <a:noFill/>
        </p:spPr>
        <p:txBody>
          <a:bodyPr wrap="square" rtlCol="0" anchor="ctr">
            <a:spAutoFit/>
          </a:bodyPr>
          <a:lstStyle/>
          <a:p>
            <a:pPr algn="ctr"/>
            <a:r>
              <a:rPr lang="en-US" sz="1800" dirty="0">
                <a:solidFill>
                  <a:srgbClr val="A5CD00"/>
                </a:solidFill>
              </a:rPr>
              <a:t>T</a:t>
            </a:r>
            <a:r>
              <a:rPr lang="en-US" sz="1800" baseline="0" dirty="0">
                <a:solidFill>
                  <a:srgbClr val="A5CD00"/>
                </a:solidFill>
              </a:rPr>
              <a:t>he free PowerPoint and Google Slides template library</a:t>
            </a:r>
            <a:endParaRPr lang="en-US" sz="1800" dirty="0">
              <a:solidFill>
                <a:srgbClr val="A5CD00"/>
              </a:solidFill>
            </a:endParaRPr>
          </a:p>
        </p:txBody>
      </p:sp>
      <p:grpSp>
        <p:nvGrpSpPr>
          <p:cNvPr id="8" name="Group 7"/>
          <p:cNvGrpSpPr/>
          <p:nvPr userDrawn="1"/>
        </p:nvGrpSpPr>
        <p:grpSpPr>
          <a:xfrm>
            <a:off x="4983933" y="2633133"/>
            <a:ext cx="2224135" cy="369332"/>
            <a:chOff x="3459936" y="2633133"/>
            <a:chExt cx="2224135" cy="369332"/>
          </a:xfrm>
        </p:grpSpPr>
        <p:sp>
          <p:nvSpPr>
            <p:cNvPr id="9" name="TextBox 8"/>
            <p:cNvSpPr txBox="1"/>
            <p:nvPr userDrawn="1"/>
          </p:nvSpPr>
          <p:spPr>
            <a:xfrm>
              <a:off x="3459936" y="2633133"/>
              <a:ext cx="2224135" cy="369332"/>
            </a:xfrm>
            <a:prstGeom prst="rect">
              <a:avLst/>
            </a:prstGeom>
            <a:noFill/>
          </p:spPr>
          <p:txBody>
            <a:bodyPr wrap="none" rtlCol="0" anchor="ctr">
              <a:spAutoFit/>
            </a:bodyPr>
            <a:lstStyle/>
            <a:p>
              <a:pPr algn="ctr"/>
              <a:r>
                <a:rPr lang="en-US">
                  <a:solidFill>
                    <a:schemeClr val="bg1"/>
                  </a:solidFill>
                  <a:effectLst/>
                </a:rPr>
                <a:t>Designed</a:t>
              </a:r>
              <a:r>
                <a:rPr lang="en-US" baseline="0">
                  <a:solidFill>
                    <a:schemeClr val="bg1"/>
                  </a:solidFill>
                  <a:effectLst/>
                </a:rPr>
                <a:t> with         by</a:t>
              </a:r>
              <a:endParaRPr lang="en-US" dirty="0">
                <a:solidFill>
                  <a:schemeClr val="bg1"/>
                </a:solidFill>
                <a:effectLst/>
              </a:endParaRPr>
            </a:p>
          </p:txBody>
        </p:sp>
        <p:sp>
          <p:nvSpPr>
            <p:cNvPr id="10" name="Freeform 290"/>
            <p:cNvSpPr/>
            <p:nvPr userDrawn="1"/>
          </p:nvSpPr>
          <p:spPr>
            <a:xfrm>
              <a:off x="4977441" y="2705803"/>
              <a:ext cx="261456" cy="223991"/>
            </a:xfrm>
            <a:custGeom>
              <a:avLst/>
              <a:gdLst/>
              <a:ahLst/>
              <a:cxnLst/>
              <a:rect l="l" t="t" r="r" b="b"/>
              <a:pathLst>
                <a:path w="504825" h="432707">
                  <a:moveTo>
                    <a:pt x="134658" y="0"/>
                  </a:moveTo>
                  <a:cubicBezTo>
                    <a:pt x="146301" y="0"/>
                    <a:pt x="158180" y="2019"/>
                    <a:pt x="170294" y="6057"/>
                  </a:cubicBezTo>
                  <a:cubicBezTo>
                    <a:pt x="182407" y="10095"/>
                    <a:pt x="193676" y="15541"/>
                    <a:pt x="204099" y="22396"/>
                  </a:cubicBezTo>
                  <a:cubicBezTo>
                    <a:pt x="214522" y="29251"/>
                    <a:pt x="223490" y="35683"/>
                    <a:pt x="231002" y="41693"/>
                  </a:cubicBezTo>
                  <a:cubicBezTo>
                    <a:pt x="238514" y="47703"/>
                    <a:pt x="245652" y="54088"/>
                    <a:pt x="252412" y="60849"/>
                  </a:cubicBezTo>
                  <a:cubicBezTo>
                    <a:pt x="259174" y="54088"/>
                    <a:pt x="266310" y="47703"/>
                    <a:pt x="273823" y="41693"/>
                  </a:cubicBezTo>
                  <a:cubicBezTo>
                    <a:pt x="281334" y="35683"/>
                    <a:pt x="290303" y="29251"/>
                    <a:pt x="300726" y="22396"/>
                  </a:cubicBezTo>
                  <a:cubicBezTo>
                    <a:pt x="311149" y="15541"/>
                    <a:pt x="322417" y="10095"/>
                    <a:pt x="334531" y="6057"/>
                  </a:cubicBezTo>
                  <a:cubicBezTo>
                    <a:pt x="346645" y="2019"/>
                    <a:pt x="358524" y="0"/>
                    <a:pt x="370167" y="0"/>
                  </a:cubicBezTo>
                  <a:cubicBezTo>
                    <a:pt x="412236" y="0"/>
                    <a:pt x="445197" y="11644"/>
                    <a:pt x="469048" y="34932"/>
                  </a:cubicBezTo>
                  <a:cubicBezTo>
                    <a:pt x="492899" y="58220"/>
                    <a:pt x="504825" y="90523"/>
                    <a:pt x="504825" y="131840"/>
                  </a:cubicBezTo>
                  <a:cubicBezTo>
                    <a:pt x="504825" y="173346"/>
                    <a:pt x="483321" y="215602"/>
                    <a:pt x="440313" y="258610"/>
                  </a:cubicBezTo>
                  <a:lnTo>
                    <a:pt x="264807" y="427636"/>
                  </a:lnTo>
                  <a:cubicBezTo>
                    <a:pt x="261427" y="431017"/>
                    <a:pt x="257295" y="432707"/>
                    <a:pt x="252412" y="432707"/>
                  </a:cubicBezTo>
                  <a:cubicBezTo>
                    <a:pt x="247529" y="432707"/>
                    <a:pt x="243398" y="431017"/>
                    <a:pt x="240018" y="427636"/>
                  </a:cubicBezTo>
                  <a:lnTo>
                    <a:pt x="64230" y="258047"/>
                  </a:lnTo>
                  <a:cubicBezTo>
                    <a:pt x="62351" y="256544"/>
                    <a:pt x="59770" y="254103"/>
                    <a:pt x="56482" y="250722"/>
                  </a:cubicBezTo>
                  <a:cubicBezTo>
                    <a:pt x="53196" y="247342"/>
                    <a:pt x="47984" y="241191"/>
                    <a:pt x="40848" y="232270"/>
                  </a:cubicBezTo>
                  <a:cubicBezTo>
                    <a:pt x="33712" y="223349"/>
                    <a:pt x="27326" y="214194"/>
                    <a:pt x="21692" y="204803"/>
                  </a:cubicBezTo>
                  <a:cubicBezTo>
                    <a:pt x="16057" y="195413"/>
                    <a:pt x="11035" y="184051"/>
                    <a:pt x="6620" y="170717"/>
                  </a:cubicBezTo>
                  <a:cubicBezTo>
                    <a:pt x="2207" y="157382"/>
                    <a:pt x="0" y="144423"/>
                    <a:pt x="0" y="131840"/>
                  </a:cubicBezTo>
                  <a:cubicBezTo>
                    <a:pt x="0" y="90523"/>
                    <a:pt x="11926" y="58220"/>
                    <a:pt x="35777" y="34932"/>
                  </a:cubicBezTo>
                  <a:cubicBezTo>
                    <a:pt x="59629" y="11644"/>
                    <a:pt x="92588" y="0"/>
                    <a:pt x="134658" y="0"/>
                  </a:cubicBezTo>
                  <a:close/>
                </a:path>
              </a:pathLst>
            </a:custGeom>
            <a:solidFill>
              <a:srgbClr val="D900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21539125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hyperlink" Target="http://www.presentationgo.com/" TargetMode="Externa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lumMod val="10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D6C7F94-AC2B-4ABA-8168-9102B651ED5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a:extLst>
              <a:ext uri="{FF2B5EF4-FFF2-40B4-BE49-F238E27FC236}">
                <a16:creationId xmlns:a16="http://schemas.microsoft.com/office/drawing/2014/main" id="{C499E8B4-649E-4A8B-B6EE-CC6C44EF5A3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a:extLst>
              <a:ext uri="{FF2B5EF4-FFF2-40B4-BE49-F238E27FC236}">
                <a16:creationId xmlns:a16="http://schemas.microsoft.com/office/drawing/2014/main" id="{534133B5-720F-4407-9AAB-3B5E07088D3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bg2">
                    <a:lumMod val="75000"/>
                  </a:schemeClr>
                </a:solidFill>
              </a:defRPr>
            </a:lvl1pPr>
          </a:lstStyle>
          <a:p>
            <a:r>
              <a:rPr lang="en-US"/>
              <a:t>Date</a:t>
            </a:r>
            <a:endParaRPr lang="en-US" dirty="0"/>
          </a:p>
        </p:txBody>
      </p:sp>
      <p:sp>
        <p:nvSpPr>
          <p:cNvPr id="5" name="Footer Placeholder 4">
            <a:extLst>
              <a:ext uri="{FF2B5EF4-FFF2-40B4-BE49-F238E27FC236}">
                <a16:creationId xmlns:a16="http://schemas.microsoft.com/office/drawing/2014/main" id="{2091AE36-FE6A-4E21-B178-40F00D0FF50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bg2">
                    <a:lumMod val="75000"/>
                  </a:schemeClr>
                </a:solidFill>
              </a:defRPr>
            </a:lvl1pPr>
          </a:lstStyle>
          <a:p>
            <a:r>
              <a:rPr lang="en-US"/>
              <a:t>Your Footer Here</a:t>
            </a:r>
          </a:p>
        </p:txBody>
      </p:sp>
      <p:sp>
        <p:nvSpPr>
          <p:cNvPr id="6" name="Slide Number Placeholder 5">
            <a:extLst>
              <a:ext uri="{FF2B5EF4-FFF2-40B4-BE49-F238E27FC236}">
                <a16:creationId xmlns:a16="http://schemas.microsoft.com/office/drawing/2014/main" id="{A6154408-120E-4EFA-AC50-C50B6469D22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bg2">
                    <a:lumMod val="75000"/>
                  </a:schemeClr>
                </a:solidFill>
              </a:defRPr>
            </a:lvl1pPr>
          </a:lstStyle>
          <a:p>
            <a:fld id="{672B7600-67E3-4D97-B453-880E2742B982}" type="slidenum">
              <a:rPr lang="en-US" smtClean="0"/>
              <a:pPr/>
              <a:t>‹#›</a:t>
            </a:fld>
            <a:endParaRPr lang="en-US"/>
          </a:p>
        </p:txBody>
      </p:sp>
      <p:sp>
        <p:nvSpPr>
          <p:cNvPr id="7" name="Rectangle 6">
            <a:extLst>
              <a:ext uri="{FF2B5EF4-FFF2-40B4-BE49-F238E27FC236}">
                <a16:creationId xmlns:a16="http://schemas.microsoft.com/office/drawing/2014/main" id="{9793780E-9A94-4D66-9FC2-734AC5AEF5F1}"/>
              </a:ext>
            </a:extLst>
          </p:cNvPr>
          <p:cNvSpPr/>
          <p:nvPr userDrawn="1"/>
        </p:nvSpPr>
        <p:spPr>
          <a:xfrm>
            <a:off x="-12701" y="7007226"/>
            <a:ext cx="1661032" cy="261610"/>
          </a:xfrm>
          <a:prstGeom prst="rect">
            <a:avLst/>
          </a:prstGeom>
        </p:spPr>
        <p:txBody>
          <a:bodyPr wrap="none">
            <a:spAutoFit/>
          </a:bodyPr>
          <a:lstStyle/>
          <a:p>
            <a:r>
              <a:rPr lang="en-US" sz="1100" b="0" i="0" dirty="0">
                <a:solidFill>
                  <a:schemeClr val="accent1"/>
                </a:solidFill>
                <a:effectLst/>
                <a:latin typeface="Open Sans" panose="020B0606030504020204" pitchFamily="34" charset="0"/>
              </a:rPr>
              <a:t>© </a:t>
            </a:r>
            <a:r>
              <a:rPr lang="en-US" sz="1100" b="0" i="0" u="none" strike="noStrike" dirty="0">
                <a:solidFill>
                  <a:schemeClr val="accent1"/>
                </a:solidFill>
                <a:effectLst/>
                <a:latin typeface="Open Sans" panose="020B0606030504020204" pitchFamily="34" charset="0"/>
                <a:hlinkClick r:id="rId10" tooltip="PresentationGo!">
                  <a:extLst>
                    <a:ext uri="{A12FA001-AC4F-418D-AE19-62706E023703}">
                      <ahyp:hlinkClr xmlns:ahyp="http://schemas.microsoft.com/office/drawing/2018/hyperlinkcolor" val="tx"/>
                    </a:ext>
                  </a:extLst>
                </a:hlinkClick>
              </a:rPr>
              <a:t>presentationgo.com</a:t>
            </a:r>
            <a:endParaRPr lang="en-US" sz="1100" dirty="0">
              <a:solidFill>
                <a:schemeClr val="accent1"/>
              </a:solidFill>
              <a:latin typeface="Calibri" panose="020F0502020204030204" pitchFamily="34" charset="0"/>
            </a:endParaRPr>
          </a:p>
        </p:txBody>
      </p:sp>
      <p:grpSp>
        <p:nvGrpSpPr>
          <p:cNvPr id="8" name="Group 7">
            <a:extLst>
              <a:ext uri="{FF2B5EF4-FFF2-40B4-BE49-F238E27FC236}">
                <a16:creationId xmlns:a16="http://schemas.microsoft.com/office/drawing/2014/main" id="{7432F9B4-C534-44E7-8E53-6B3CF87C8383}"/>
              </a:ext>
            </a:extLst>
          </p:cNvPr>
          <p:cNvGrpSpPr/>
          <p:nvPr userDrawn="1"/>
        </p:nvGrpSpPr>
        <p:grpSpPr>
          <a:xfrm>
            <a:off x="-1654908" y="-16654"/>
            <a:ext cx="1569183" cy="612144"/>
            <a:chOff x="-2096383" y="21447"/>
            <a:chExt cx="1569183" cy="612144"/>
          </a:xfrm>
        </p:grpSpPr>
        <p:sp>
          <p:nvSpPr>
            <p:cNvPr id="9" name="TextBox 8">
              <a:extLst>
                <a:ext uri="{FF2B5EF4-FFF2-40B4-BE49-F238E27FC236}">
                  <a16:creationId xmlns:a16="http://schemas.microsoft.com/office/drawing/2014/main" id="{86BD643E-9383-4DCE-97E0-18B6179C2E33}"/>
                </a:ext>
              </a:extLst>
            </p:cNvPr>
            <p:cNvSpPr txBox="1"/>
            <p:nvPr userDrawn="1"/>
          </p:nvSpPr>
          <p:spPr>
            <a:xfrm>
              <a:off x="-2096383" y="21447"/>
              <a:ext cx="365806" cy="246221"/>
            </a:xfrm>
            <a:prstGeom prst="rect">
              <a:avLst/>
            </a:prstGeom>
            <a:noFill/>
          </p:spPr>
          <p:txBody>
            <a:bodyPr wrap="none" rtlCol="0">
              <a:spAutoFit/>
            </a:bodyPr>
            <a:lstStyle/>
            <a:p>
              <a:r>
                <a:rPr lang="en-US" sz="1000" dirty="0">
                  <a:latin typeface="Open Sans" panose="020B0606030504020204" pitchFamily="34" charset="0"/>
                  <a:ea typeface="Open Sans" panose="020B0606030504020204" pitchFamily="34" charset="0"/>
                  <a:cs typeface="Open Sans" panose="020B0606030504020204" pitchFamily="34" charset="0"/>
                </a:rPr>
                <a:t>By:</a:t>
              </a:r>
            </a:p>
          </p:txBody>
        </p:sp>
        <p:sp>
          <p:nvSpPr>
            <p:cNvPr id="10" name="TextBox 9">
              <a:extLst>
                <a:ext uri="{FF2B5EF4-FFF2-40B4-BE49-F238E27FC236}">
                  <a16:creationId xmlns:a16="http://schemas.microsoft.com/office/drawing/2014/main" id="{3C47BF03-421F-44AE-8D61-516BA442BCFD}"/>
                </a:ext>
              </a:extLst>
            </p:cNvPr>
            <p:cNvSpPr txBox="1"/>
            <p:nvPr userDrawn="1"/>
          </p:nvSpPr>
          <p:spPr>
            <a:xfrm>
              <a:off x="-1002010" y="387370"/>
              <a:ext cx="474810" cy="246221"/>
            </a:xfrm>
            <a:prstGeom prst="rect">
              <a:avLst/>
            </a:prstGeom>
            <a:noFill/>
          </p:spPr>
          <p:txBody>
            <a:bodyPr wrap="none" rtlCol="0">
              <a:spAutoFit/>
            </a:bodyPr>
            <a:lstStyle/>
            <a:p>
              <a:r>
                <a:rPr lang="en-US" sz="1000" dirty="0">
                  <a:latin typeface="Open Sans" panose="020B0606030504020204" pitchFamily="34" charset="0"/>
                  <a:ea typeface="Open Sans" panose="020B0606030504020204" pitchFamily="34" charset="0"/>
                  <a:cs typeface="Open Sans" panose="020B0606030504020204" pitchFamily="34" charset="0"/>
                </a:rPr>
                <a:t>.com</a:t>
              </a:r>
            </a:p>
          </p:txBody>
        </p:sp>
        <p:pic>
          <p:nvPicPr>
            <p:cNvPr id="11" name="Picture 10">
              <a:extLst>
                <a:ext uri="{FF2B5EF4-FFF2-40B4-BE49-F238E27FC236}">
                  <a16:creationId xmlns:a16="http://schemas.microsoft.com/office/drawing/2014/main" id="{A25AF704-0297-4965-ABDA-DCACCBDEC43E}"/>
                </a:ext>
              </a:extLst>
            </p:cNvPr>
            <p:cNvPicPr>
              <a:picLocks noChangeAspect="1"/>
            </p:cNvPicPr>
            <p:nvPr userDrawn="1"/>
          </p:nvPicPr>
          <p:blipFill>
            <a:blip r:embed="rId11"/>
            <a:stretch>
              <a:fillRect/>
            </a:stretch>
          </p:blipFill>
          <p:spPr>
            <a:xfrm>
              <a:off x="-2018604" y="234547"/>
              <a:ext cx="1405251" cy="185944"/>
            </a:xfrm>
            <a:prstGeom prst="rect">
              <a:avLst/>
            </a:prstGeom>
          </p:spPr>
        </p:pic>
      </p:grpSp>
    </p:spTree>
    <p:extLst>
      <p:ext uri="{BB962C8B-B14F-4D97-AF65-F5344CB8AC3E}">
        <p14:creationId xmlns:p14="http://schemas.microsoft.com/office/powerpoint/2010/main" val="2263027695"/>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77" r:id="rId8"/>
  </p:sldLayoutIdLst>
  <p:hf hdr="0"/>
  <p:txStyles>
    <p:titleStyle>
      <a:lvl1pPr algn="l" defTabSz="914400" rtl="0" eaLnBrk="1" latinLnBrk="0" hangingPunct="1">
        <a:lnSpc>
          <a:spcPct val="90000"/>
        </a:lnSpc>
        <a:spcBef>
          <a:spcPct val="0"/>
        </a:spcBef>
        <a:buNone/>
        <a:defRPr sz="4400" kern="1200">
          <a:solidFill>
            <a:schemeClr val="accent4"/>
          </a:solidFill>
          <a:latin typeface="+mj-lt"/>
          <a:ea typeface="+mj-ea"/>
          <a:cs typeface="+mj-cs"/>
        </a:defRPr>
      </a:lvl1pPr>
    </p:titleStyle>
    <p:bodyStyle>
      <a:lvl1pPr marL="228600" indent="-228600" algn="l" defTabSz="914400" rtl="0" eaLnBrk="1" latinLnBrk="0" hangingPunct="1">
        <a:lnSpc>
          <a:spcPct val="90000"/>
        </a:lnSpc>
        <a:spcBef>
          <a:spcPts val="1000"/>
        </a:spcBef>
        <a:spcAft>
          <a:spcPts val="1200"/>
        </a:spcAft>
        <a:buFont typeface="Arial" panose="020B0604020202020204" pitchFamily="34" charset="0"/>
        <a:buChar char="•"/>
        <a:defRPr sz="2800" kern="1200">
          <a:solidFill>
            <a:schemeClr val="bg2">
              <a:lumMod val="90000"/>
            </a:schemeClr>
          </a:solidFill>
          <a:latin typeface="+mn-lt"/>
          <a:ea typeface="+mn-ea"/>
          <a:cs typeface="+mn-cs"/>
        </a:defRPr>
      </a:lvl1pPr>
      <a:lvl2pPr marL="685800" indent="-228600" algn="l" defTabSz="914400" rtl="0" eaLnBrk="1" latinLnBrk="0" hangingPunct="1">
        <a:lnSpc>
          <a:spcPct val="90000"/>
        </a:lnSpc>
        <a:spcBef>
          <a:spcPts val="500"/>
        </a:spcBef>
        <a:spcAft>
          <a:spcPts val="1200"/>
        </a:spcAft>
        <a:buFont typeface="Arial" panose="020B0604020202020204" pitchFamily="34" charset="0"/>
        <a:buChar char="•"/>
        <a:defRPr sz="2400" kern="1200">
          <a:solidFill>
            <a:schemeClr val="bg2">
              <a:lumMod val="90000"/>
            </a:schemeClr>
          </a:solidFill>
          <a:latin typeface="+mn-lt"/>
          <a:ea typeface="+mn-ea"/>
          <a:cs typeface="+mn-cs"/>
        </a:defRPr>
      </a:lvl2pPr>
      <a:lvl3pPr marL="1143000" indent="-228600" algn="l" defTabSz="914400" rtl="0" eaLnBrk="1" latinLnBrk="0" hangingPunct="1">
        <a:lnSpc>
          <a:spcPct val="90000"/>
        </a:lnSpc>
        <a:spcBef>
          <a:spcPts val="500"/>
        </a:spcBef>
        <a:spcAft>
          <a:spcPts val="1200"/>
        </a:spcAft>
        <a:buFont typeface="Arial" panose="020B0604020202020204" pitchFamily="34" charset="0"/>
        <a:buChar char="•"/>
        <a:defRPr sz="2000" kern="1200">
          <a:solidFill>
            <a:schemeClr val="bg2">
              <a:lumMod val="90000"/>
            </a:schemeClr>
          </a:solidFill>
          <a:latin typeface="+mn-lt"/>
          <a:ea typeface="+mn-ea"/>
          <a:cs typeface="+mn-cs"/>
        </a:defRPr>
      </a:lvl3pPr>
      <a:lvl4pPr marL="1600200" indent="-228600" algn="l" defTabSz="914400" rtl="0" eaLnBrk="1" latinLnBrk="0" hangingPunct="1">
        <a:lnSpc>
          <a:spcPct val="90000"/>
        </a:lnSpc>
        <a:spcBef>
          <a:spcPts val="500"/>
        </a:spcBef>
        <a:spcAft>
          <a:spcPts val="1200"/>
        </a:spcAft>
        <a:buFont typeface="Arial" panose="020B0604020202020204" pitchFamily="34" charset="0"/>
        <a:buChar char="•"/>
        <a:defRPr sz="1800" kern="1200">
          <a:solidFill>
            <a:schemeClr val="bg2">
              <a:lumMod val="90000"/>
            </a:schemeClr>
          </a:solidFill>
          <a:latin typeface="+mn-lt"/>
          <a:ea typeface="+mn-ea"/>
          <a:cs typeface="+mn-cs"/>
        </a:defRPr>
      </a:lvl4pPr>
      <a:lvl5pPr marL="2057400" indent="-228600" algn="l" defTabSz="914400" rtl="0" eaLnBrk="1" latinLnBrk="0" hangingPunct="1">
        <a:lnSpc>
          <a:spcPct val="90000"/>
        </a:lnSpc>
        <a:spcBef>
          <a:spcPts val="500"/>
        </a:spcBef>
        <a:spcAft>
          <a:spcPts val="1200"/>
        </a:spcAft>
        <a:buFont typeface="Arial" panose="020B0604020202020204" pitchFamily="34" charset="0"/>
        <a:buChar char="•"/>
        <a:defRPr sz="1800" kern="1200">
          <a:solidFill>
            <a:schemeClr val="bg2">
              <a:lumMod val="9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323A45"/>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Date</a:t>
            </a:r>
          </a:p>
        </p:txBody>
      </p:sp>
      <p:sp>
        <p:nvSpPr>
          <p:cNvPr id="5" name="Footer Placeholder 4"/>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Your Footer Here</a:t>
            </a:r>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86EDDA2-A385-4D53-9944-861446547DDE}" type="slidenum">
              <a:rPr lang="en-US" smtClean="0"/>
              <a:t>‹#›</a:t>
            </a:fld>
            <a:endParaRPr lang="en-US"/>
          </a:p>
        </p:txBody>
      </p:sp>
    </p:spTree>
    <p:extLst>
      <p:ext uri="{BB962C8B-B14F-4D97-AF65-F5344CB8AC3E}">
        <p14:creationId xmlns:p14="http://schemas.microsoft.com/office/powerpoint/2010/main" val="2005616584"/>
      </p:ext>
    </p:extLst>
  </p:cSld>
  <p:clrMap bg1="lt1" tx1="dk1" bg2="lt2" tx2="dk2" accent1="accent1" accent2="accent2" accent3="accent3" accent4="accent4" accent5="accent5" accent6="accent6" hlink="hlink" folHlink="folHlink"/>
  <p:sldLayoutIdLst>
    <p:sldLayoutId id="2147483669" r:id="rId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image" Target="../media/image9.png"/><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E5EEDC4E-E58B-9A46-A3EA-665C142ED5F3}"/>
              </a:ext>
            </a:extLst>
          </p:cNvPr>
          <p:cNvSpPr>
            <a:spLocks noGrp="1"/>
          </p:cNvSpPr>
          <p:nvPr>
            <p:ph type="pic" sz="quarter" idx="10"/>
          </p:nvPr>
        </p:nvSpPr>
        <p:spPr/>
      </p:sp>
      <p:sp>
        <p:nvSpPr>
          <p:cNvPr id="2" name="Title 1">
            <a:extLst>
              <a:ext uri="{FF2B5EF4-FFF2-40B4-BE49-F238E27FC236}">
                <a16:creationId xmlns:a16="http://schemas.microsoft.com/office/drawing/2014/main" id="{5CE96478-0438-4D0D-A7E9-EF6F93B41DA5}"/>
              </a:ext>
            </a:extLst>
          </p:cNvPr>
          <p:cNvSpPr>
            <a:spLocks noGrp="1"/>
          </p:cNvSpPr>
          <p:nvPr>
            <p:ph type="ctrTitle"/>
          </p:nvPr>
        </p:nvSpPr>
        <p:spPr>
          <a:xfrm>
            <a:off x="6579938" y="1122363"/>
            <a:ext cx="4773861" cy="2387600"/>
          </a:xfrm>
        </p:spPr>
        <p:txBody>
          <a:bodyPr/>
          <a:lstStyle/>
          <a:p>
            <a:r>
              <a:rPr lang="en-US" dirty="0"/>
              <a:t>Title of your Presentation</a:t>
            </a:r>
          </a:p>
        </p:txBody>
      </p:sp>
      <p:sp>
        <p:nvSpPr>
          <p:cNvPr id="3" name="Subtitle 2">
            <a:extLst>
              <a:ext uri="{FF2B5EF4-FFF2-40B4-BE49-F238E27FC236}">
                <a16:creationId xmlns:a16="http://schemas.microsoft.com/office/drawing/2014/main" id="{2FD2917B-2853-4208-8FE6-72388B0C5BA7}"/>
              </a:ext>
            </a:extLst>
          </p:cNvPr>
          <p:cNvSpPr>
            <a:spLocks noGrp="1"/>
          </p:cNvSpPr>
          <p:nvPr>
            <p:ph type="subTitle" idx="1"/>
          </p:nvPr>
        </p:nvSpPr>
        <p:spPr>
          <a:xfrm>
            <a:off x="6579938" y="3602038"/>
            <a:ext cx="4773861" cy="1655762"/>
          </a:xfrm>
        </p:spPr>
        <p:txBody>
          <a:bodyPr/>
          <a:lstStyle/>
          <a:p>
            <a:r>
              <a:rPr lang="en-US" dirty="0"/>
              <a:t>A Free Presentation Template</a:t>
            </a:r>
          </a:p>
        </p:txBody>
      </p:sp>
    </p:spTree>
    <p:extLst>
      <p:ext uri="{BB962C8B-B14F-4D97-AF65-F5344CB8AC3E}">
        <p14:creationId xmlns:p14="http://schemas.microsoft.com/office/powerpoint/2010/main" val="4174885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349B84D-A234-4296-B4C9-92A57C6D1AFC}"/>
              </a:ext>
            </a:extLst>
          </p:cNvPr>
          <p:cNvSpPr>
            <a:spLocks noGrp="1"/>
          </p:cNvSpPr>
          <p:nvPr>
            <p:ph type="title"/>
          </p:nvPr>
        </p:nvSpPr>
        <p:spPr>
          <a:xfrm>
            <a:off x="1436914" y="365125"/>
            <a:ext cx="9916886" cy="1325563"/>
          </a:xfrm>
        </p:spPr>
        <p:txBody>
          <a:bodyPr/>
          <a:lstStyle/>
          <a:p>
            <a:r>
              <a:rPr lang="en-US" altLang="zh-CN" sz="4400" kern="100" dirty="0">
                <a:latin typeface="Seaford" panose="00000500000000000000" pitchFamily="2" charset="0"/>
                <a:ea typeface="等线" panose="02010600030101010101" pitchFamily="2" charset="-122"/>
                <a:cs typeface="Times New Roman" panose="02020603050405020304" pitchFamily="18" charset="0"/>
              </a:rPr>
              <a:t>Training and Evaluation</a:t>
            </a:r>
            <a:endParaRPr lang="en-US" dirty="0"/>
          </a:p>
        </p:txBody>
      </p:sp>
      <p:sp>
        <p:nvSpPr>
          <p:cNvPr id="5" name="Content Placeholder 4">
            <a:extLst>
              <a:ext uri="{FF2B5EF4-FFF2-40B4-BE49-F238E27FC236}">
                <a16:creationId xmlns:a16="http://schemas.microsoft.com/office/drawing/2014/main" id="{BE780FC3-EBC9-4538-91F6-C3852A655574}"/>
              </a:ext>
            </a:extLst>
          </p:cNvPr>
          <p:cNvSpPr>
            <a:spLocks noGrp="1"/>
          </p:cNvSpPr>
          <p:nvPr>
            <p:ph idx="1"/>
          </p:nvPr>
        </p:nvSpPr>
        <p:spPr>
          <a:xfrm>
            <a:off x="926320" y="1826419"/>
            <a:ext cx="5630428" cy="4394200"/>
          </a:xfrm>
        </p:spPr>
        <p:txBody>
          <a:bodyPr>
            <a:normAutofit/>
          </a:bodyPr>
          <a:lstStyle/>
          <a:p>
            <a:pPr marL="0" indent="0">
              <a:lnSpc>
                <a:spcPct val="107000"/>
              </a:lnSpc>
              <a:buNone/>
            </a:pPr>
            <a:r>
              <a:rPr lang="en-US" altLang="zh-CN" sz="2800" kern="100" dirty="0">
                <a:latin typeface="Seaford" panose="00000500000000000000" pitchFamily="2" charset="0"/>
                <a:ea typeface="等线" panose="02010600030101010101" pitchFamily="2" charset="-122"/>
                <a:cs typeface="Times New Roman" panose="02020603050405020304" pitchFamily="18" charset="0"/>
              </a:rPr>
              <a:t>S</a:t>
            </a:r>
            <a:r>
              <a:rPr lang="en-US" altLang="zh-HK" sz="2800" kern="100" dirty="0">
                <a:latin typeface="Seaford" panose="00000500000000000000" pitchFamily="2" charset="0"/>
                <a:ea typeface="等线" panose="02010600030101010101" pitchFamily="2" charset="-122"/>
                <a:cs typeface="Times New Roman" panose="02020603050405020304" pitchFamily="18" charset="0"/>
              </a:rPr>
              <a:t>ample </a:t>
            </a:r>
            <a:r>
              <a:rPr lang="en-US" altLang="zh-HK" sz="2800" kern="100" dirty="0">
                <a:latin typeface="Seaford" panose="00000500000000000000" pitchFamily="2" charset="0"/>
                <a:ea typeface="等线" panose="02010600030101010101" pitchFamily="2" charset="-122"/>
                <a:cs typeface="Times New Roman" panose="02020603050405020304" pitchFamily="18" charset="0"/>
                <a:sym typeface="Wingdings" panose="05000000000000000000" pitchFamily="2" charset="2"/>
              </a:rPr>
              <a:t> </a:t>
            </a:r>
            <a:r>
              <a:rPr lang="en-US" altLang="zh-HK" sz="2800" kern="100" dirty="0">
                <a:latin typeface="Seaford" panose="00000500000000000000" pitchFamily="2" charset="0"/>
                <a:ea typeface="等线" panose="02010600030101010101" pitchFamily="2" charset="-122"/>
                <a:cs typeface="Times New Roman" panose="02020603050405020304" pitchFamily="18" charset="0"/>
              </a:rPr>
              <a:t>loss </a:t>
            </a:r>
            <a:r>
              <a:rPr lang="en-US" altLang="zh-HK" sz="2800" kern="100" dirty="0">
                <a:latin typeface="Seaford" panose="00000500000000000000" pitchFamily="2" charset="0"/>
                <a:ea typeface="等线" panose="02010600030101010101" pitchFamily="2" charset="-122"/>
                <a:cs typeface="Times New Roman" panose="02020603050405020304" pitchFamily="18" charset="0"/>
                <a:sym typeface="Wingdings" panose="05000000000000000000" pitchFamily="2" charset="2"/>
              </a:rPr>
              <a:t> backpropagate</a:t>
            </a:r>
            <a:endParaRPr lang="en-US" altLang="zh-HK" sz="2800" kern="100" dirty="0">
              <a:latin typeface="Seaford" panose="00000500000000000000" pitchFamily="2" charset="0"/>
              <a:ea typeface="等线" panose="02010600030101010101" pitchFamily="2" charset="-122"/>
              <a:cs typeface="Times New Roman" panose="02020603050405020304" pitchFamily="18" charset="0"/>
            </a:endParaRPr>
          </a:p>
          <a:p>
            <a:pPr marL="0" indent="0">
              <a:lnSpc>
                <a:spcPct val="107000"/>
              </a:lnSpc>
              <a:buNone/>
            </a:pPr>
            <a:r>
              <a:rPr lang="en-US" altLang="zh-HK" sz="2800" kern="100" dirty="0">
                <a:latin typeface="Seaford" panose="00000500000000000000" pitchFamily="2" charset="0"/>
                <a:ea typeface="等线" panose="02010600030101010101" pitchFamily="2" charset="-122"/>
                <a:cs typeface="Times New Roman" panose="02020603050405020304" pitchFamily="18" charset="0"/>
              </a:rPr>
              <a:t>Return the average loss over all batches </a:t>
            </a:r>
            <a:r>
              <a:rPr lang="en-US" altLang="zh-CN" sz="2800" kern="100" dirty="0">
                <a:latin typeface="Seaford" panose="00000500000000000000" pitchFamily="2" charset="0"/>
                <a:ea typeface="等线" panose="02010600030101010101" pitchFamily="2" charset="-122"/>
                <a:cs typeface="Times New Roman" panose="02020603050405020304" pitchFamily="18" charset="0"/>
              </a:rPr>
              <a:t>and track </a:t>
            </a:r>
            <a:r>
              <a:rPr lang="en-US" altLang="zh-HK" sz="2800" kern="100" dirty="0">
                <a:latin typeface="Seaford" panose="00000500000000000000" pitchFamily="2" charset="0"/>
                <a:ea typeface="等线" panose="02010600030101010101" pitchFamily="2" charset="-122"/>
                <a:cs typeface="Times New Roman" panose="02020603050405020304" pitchFamily="18" charset="0"/>
              </a:rPr>
              <a:t>the running mean loss</a:t>
            </a:r>
          </a:p>
          <a:p>
            <a:pPr marL="0" indent="0">
              <a:lnSpc>
                <a:spcPct val="107000"/>
              </a:lnSpc>
              <a:buNone/>
            </a:pPr>
            <a:r>
              <a:rPr lang="en-US" altLang="zh-HK" sz="2800" kern="100" dirty="0">
                <a:latin typeface="Seaford" panose="00000500000000000000" pitchFamily="2" charset="0"/>
                <a:ea typeface="等线" panose="02010600030101010101" pitchFamily="2" charset="-122"/>
                <a:cs typeface="Times New Roman" panose="02020603050405020304" pitchFamily="18" charset="0"/>
              </a:rPr>
              <a:t>Choose the best model with smallest validation loss</a:t>
            </a:r>
            <a:endParaRPr lang="en-HK" altLang="zh-HK" sz="2800" kern="100" dirty="0">
              <a:latin typeface="Seaford" panose="00000500000000000000" pitchFamily="2" charset="0"/>
              <a:ea typeface="等线" panose="02010600030101010101" pitchFamily="2" charset="-122"/>
              <a:cs typeface="Times New Roman" panose="02020603050405020304" pitchFamily="18" charset="0"/>
            </a:endParaRPr>
          </a:p>
          <a:p>
            <a:pPr marL="0" lvl="0" indent="0">
              <a:lnSpc>
                <a:spcPct val="107000"/>
              </a:lnSpc>
              <a:buNone/>
            </a:pPr>
            <a:endParaRPr lang="en-HK" altLang="zh-HK" sz="2800" kern="100" dirty="0">
              <a:effectLst/>
              <a:latin typeface="Seaford" panose="00000500000000000000" pitchFamily="2" charset="0"/>
              <a:ea typeface="等线" panose="02010600030101010101" pitchFamily="2" charset="-122"/>
              <a:cs typeface="Times New Roman" panose="02020603050405020304" pitchFamily="18" charset="0"/>
            </a:endParaRPr>
          </a:p>
          <a:p>
            <a:pPr marL="0" lvl="0" indent="0">
              <a:lnSpc>
                <a:spcPct val="107000"/>
              </a:lnSpc>
              <a:buNone/>
            </a:pPr>
            <a:endParaRPr lang="en-US" altLang="zh-TW" sz="2800" kern="100" dirty="0">
              <a:effectLst/>
              <a:latin typeface="Seaford" panose="00000500000000000000" pitchFamily="2" charset="0"/>
              <a:ea typeface="等线" panose="02010600030101010101" pitchFamily="2" charset="-122"/>
              <a:cs typeface="Times New Roman" panose="02020603050405020304" pitchFamily="18" charset="0"/>
            </a:endParaRPr>
          </a:p>
          <a:p>
            <a:pPr marL="0" lvl="0" indent="0">
              <a:lnSpc>
                <a:spcPct val="107000"/>
              </a:lnSpc>
              <a:buNone/>
            </a:pPr>
            <a:endParaRPr lang="zh-TW" altLang="zh-HK" sz="2800" kern="100" dirty="0">
              <a:effectLst/>
              <a:latin typeface="Seaford" panose="00000500000000000000" pitchFamily="2" charset="0"/>
              <a:ea typeface="等线" panose="02010600030101010101" pitchFamily="2" charset="-122"/>
              <a:cs typeface="Times New Roman" panose="02020603050405020304" pitchFamily="18" charset="0"/>
            </a:endParaRPr>
          </a:p>
        </p:txBody>
      </p:sp>
      <p:sp>
        <p:nvSpPr>
          <p:cNvPr id="6" name="Date Placeholder 5">
            <a:extLst>
              <a:ext uri="{FF2B5EF4-FFF2-40B4-BE49-F238E27FC236}">
                <a16:creationId xmlns:a16="http://schemas.microsoft.com/office/drawing/2014/main" id="{CCD26F59-6975-4286-98FB-2D4E0045784D}"/>
              </a:ext>
            </a:extLst>
          </p:cNvPr>
          <p:cNvSpPr>
            <a:spLocks noGrp="1"/>
          </p:cNvSpPr>
          <p:nvPr>
            <p:ph type="dt" sz="half" idx="10"/>
          </p:nvPr>
        </p:nvSpPr>
        <p:spPr>
          <a:xfrm>
            <a:off x="838200" y="6356350"/>
            <a:ext cx="2743200" cy="365125"/>
          </a:xfrm>
        </p:spPr>
        <p:txBody>
          <a:bodyPr/>
          <a:lstStyle/>
          <a:p>
            <a:r>
              <a:rPr lang="en-US"/>
              <a:t>Date</a:t>
            </a:r>
          </a:p>
        </p:txBody>
      </p:sp>
      <p:sp>
        <p:nvSpPr>
          <p:cNvPr id="7" name="Footer Placeholder 6">
            <a:extLst>
              <a:ext uri="{FF2B5EF4-FFF2-40B4-BE49-F238E27FC236}">
                <a16:creationId xmlns:a16="http://schemas.microsoft.com/office/drawing/2014/main" id="{91337D04-F29E-4894-AA2C-9C669787F86E}"/>
              </a:ext>
            </a:extLst>
          </p:cNvPr>
          <p:cNvSpPr>
            <a:spLocks noGrp="1"/>
          </p:cNvSpPr>
          <p:nvPr>
            <p:ph type="ftr" sz="quarter" idx="11"/>
          </p:nvPr>
        </p:nvSpPr>
        <p:spPr>
          <a:xfrm>
            <a:off x="4038600" y="6356350"/>
            <a:ext cx="4114800" cy="365125"/>
          </a:xfrm>
        </p:spPr>
        <p:txBody>
          <a:bodyPr/>
          <a:lstStyle/>
          <a:p>
            <a:r>
              <a:rPr lang="en-US"/>
              <a:t>Your Footer Here</a:t>
            </a:r>
          </a:p>
        </p:txBody>
      </p:sp>
      <p:sp>
        <p:nvSpPr>
          <p:cNvPr id="8" name="Slide Number Placeholder 7">
            <a:extLst>
              <a:ext uri="{FF2B5EF4-FFF2-40B4-BE49-F238E27FC236}">
                <a16:creationId xmlns:a16="http://schemas.microsoft.com/office/drawing/2014/main" id="{8E294D89-4B92-4C25-93C3-28017F1DCBE7}"/>
              </a:ext>
            </a:extLst>
          </p:cNvPr>
          <p:cNvSpPr>
            <a:spLocks noGrp="1"/>
          </p:cNvSpPr>
          <p:nvPr>
            <p:ph type="sldNum" sz="quarter" idx="12"/>
          </p:nvPr>
        </p:nvSpPr>
        <p:spPr>
          <a:xfrm>
            <a:off x="8610600" y="6356350"/>
            <a:ext cx="2743200" cy="365125"/>
          </a:xfrm>
        </p:spPr>
        <p:txBody>
          <a:bodyPr/>
          <a:lstStyle/>
          <a:p>
            <a:fld id="{672B7600-67E3-4D97-B453-880E2742B982}" type="slidenum">
              <a:rPr lang="en-US" smtClean="0"/>
              <a:pPr/>
              <a:t>10</a:t>
            </a:fld>
            <a:endParaRPr lang="en-US"/>
          </a:p>
        </p:txBody>
      </p:sp>
      <p:pic>
        <p:nvPicPr>
          <p:cNvPr id="9" name="Picture 2">
            <a:extLst>
              <a:ext uri="{FF2B5EF4-FFF2-40B4-BE49-F238E27FC236}">
                <a16:creationId xmlns:a16="http://schemas.microsoft.com/office/drawing/2014/main" id="{35351D7F-E517-488E-9524-D5CB7BE410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56748" y="1719196"/>
            <a:ext cx="5001778" cy="39593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77085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349B84D-A234-4296-B4C9-92A57C6D1AFC}"/>
              </a:ext>
            </a:extLst>
          </p:cNvPr>
          <p:cNvSpPr>
            <a:spLocks noGrp="1"/>
          </p:cNvSpPr>
          <p:nvPr>
            <p:ph type="title"/>
          </p:nvPr>
        </p:nvSpPr>
        <p:spPr>
          <a:xfrm>
            <a:off x="1436914" y="365125"/>
            <a:ext cx="9916886" cy="1325563"/>
          </a:xfrm>
        </p:spPr>
        <p:txBody>
          <a:bodyPr/>
          <a:lstStyle/>
          <a:p>
            <a:r>
              <a:rPr lang="en-US" altLang="zh-CN" sz="4400" kern="100" dirty="0">
                <a:latin typeface="Seaford" panose="00000500000000000000" pitchFamily="2" charset="0"/>
                <a:ea typeface="等线" panose="02010600030101010101" pitchFamily="2" charset="-122"/>
                <a:cs typeface="Times New Roman" panose="02020603050405020304" pitchFamily="18" charset="0"/>
              </a:rPr>
              <a:t>Alternative Image Models (not chosen)</a:t>
            </a:r>
            <a:endParaRPr lang="en-US" dirty="0"/>
          </a:p>
        </p:txBody>
      </p:sp>
      <p:sp>
        <p:nvSpPr>
          <p:cNvPr id="6" name="Date Placeholder 5">
            <a:extLst>
              <a:ext uri="{FF2B5EF4-FFF2-40B4-BE49-F238E27FC236}">
                <a16:creationId xmlns:a16="http://schemas.microsoft.com/office/drawing/2014/main" id="{CCD26F59-6975-4286-98FB-2D4E0045784D}"/>
              </a:ext>
            </a:extLst>
          </p:cNvPr>
          <p:cNvSpPr>
            <a:spLocks noGrp="1"/>
          </p:cNvSpPr>
          <p:nvPr>
            <p:ph type="dt" sz="half" idx="10"/>
          </p:nvPr>
        </p:nvSpPr>
        <p:spPr>
          <a:xfrm>
            <a:off x="838200" y="6356350"/>
            <a:ext cx="2743200" cy="365125"/>
          </a:xfrm>
        </p:spPr>
        <p:txBody>
          <a:bodyPr/>
          <a:lstStyle/>
          <a:p>
            <a:r>
              <a:rPr lang="en-US"/>
              <a:t>Date</a:t>
            </a:r>
          </a:p>
        </p:txBody>
      </p:sp>
      <p:sp>
        <p:nvSpPr>
          <p:cNvPr id="7" name="Footer Placeholder 6">
            <a:extLst>
              <a:ext uri="{FF2B5EF4-FFF2-40B4-BE49-F238E27FC236}">
                <a16:creationId xmlns:a16="http://schemas.microsoft.com/office/drawing/2014/main" id="{91337D04-F29E-4894-AA2C-9C669787F86E}"/>
              </a:ext>
            </a:extLst>
          </p:cNvPr>
          <p:cNvSpPr>
            <a:spLocks noGrp="1"/>
          </p:cNvSpPr>
          <p:nvPr>
            <p:ph type="ftr" sz="quarter" idx="11"/>
          </p:nvPr>
        </p:nvSpPr>
        <p:spPr>
          <a:xfrm>
            <a:off x="4038600" y="6356350"/>
            <a:ext cx="4114800" cy="365125"/>
          </a:xfrm>
        </p:spPr>
        <p:txBody>
          <a:bodyPr/>
          <a:lstStyle/>
          <a:p>
            <a:r>
              <a:rPr lang="en-US"/>
              <a:t>Your Footer Here</a:t>
            </a:r>
          </a:p>
        </p:txBody>
      </p:sp>
      <p:sp>
        <p:nvSpPr>
          <p:cNvPr id="8" name="Slide Number Placeholder 7">
            <a:extLst>
              <a:ext uri="{FF2B5EF4-FFF2-40B4-BE49-F238E27FC236}">
                <a16:creationId xmlns:a16="http://schemas.microsoft.com/office/drawing/2014/main" id="{8E294D89-4B92-4C25-93C3-28017F1DCBE7}"/>
              </a:ext>
            </a:extLst>
          </p:cNvPr>
          <p:cNvSpPr>
            <a:spLocks noGrp="1"/>
          </p:cNvSpPr>
          <p:nvPr>
            <p:ph type="sldNum" sz="quarter" idx="12"/>
          </p:nvPr>
        </p:nvSpPr>
        <p:spPr>
          <a:xfrm>
            <a:off x="8610600" y="6356350"/>
            <a:ext cx="2743200" cy="365125"/>
          </a:xfrm>
        </p:spPr>
        <p:txBody>
          <a:bodyPr/>
          <a:lstStyle/>
          <a:p>
            <a:fld id="{672B7600-67E3-4D97-B453-880E2742B982}" type="slidenum">
              <a:rPr lang="en-US" smtClean="0"/>
              <a:pPr/>
              <a:t>11</a:t>
            </a:fld>
            <a:endParaRPr lang="en-US"/>
          </a:p>
        </p:txBody>
      </p:sp>
      <p:pic>
        <p:nvPicPr>
          <p:cNvPr id="11" name="内容占位符 10">
            <a:extLst>
              <a:ext uri="{FF2B5EF4-FFF2-40B4-BE49-F238E27FC236}">
                <a16:creationId xmlns:a16="http://schemas.microsoft.com/office/drawing/2014/main" id="{D0615965-D8DF-49F2-A438-B200F4446197}"/>
              </a:ext>
            </a:extLst>
          </p:cNvPr>
          <p:cNvPicPr>
            <a:picLocks noGrp="1" noChangeAspect="1"/>
          </p:cNvPicPr>
          <p:nvPr>
            <p:ph idx="1"/>
          </p:nvPr>
        </p:nvPicPr>
        <p:blipFill>
          <a:blip r:embed="rId3"/>
          <a:stretch>
            <a:fillRect/>
          </a:stretch>
        </p:blipFill>
        <p:spPr>
          <a:xfrm>
            <a:off x="772113" y="1847850"/>
            <a:ext cx="5801784" cy="4351338"/>
          </a:xfrm>
        </p:spPr>
      </p:pic>
      <p:pic>
        <p:nvPicPr>
          <p:cNvPr id="13" name="图片 12">
            <a:extLst>
              <a:ext uri="{FF2B5EF4-FFF2-40B4-BE49-F238E27FC236}">
                <a16:creationId xmlns:a16="http://schemas.microsoft.com/office/drawing/2014/main" id="{A1A5D4F1-9405-4986-B48C-FF10592FA5A6}"/>
              </a:ext>
            </a:extLst>
          </p:cNvPr>
          <p:cNvPicPr>
            <a:picLocks noChangeAspect="1"/>
          </p:cNvPicPr>
          <p:nvPr/>
        </p:nvPicPr>
        <p:blipFill>
          <a:blip r:embed="rId4"/>
          <a:stretch>
            <a:fillRect/>
          </a:stretch>
        </p:blipFill>
        <p:spPr>
          <a:xfrm>
            <a:off x="6096000" y="1847851"/>
            <a:ext cx="5801784" cy="4351338"/>
          </a:xfrm>
          <a:prstGeom prst="rect">
            <a:avLst/>
          </a:prstGeom>
        </p:spPr>
      </p:pic>
    </p:spTree>
    <p:extLst>
      <p:ext uri="{BB962C8B-B14F-4D97-AF65-F5344CB8AC3E}">
        <p14:creationId xmlns:p14="http://schemas.microsoft.com/office/powerpoint/2010/main" val="4863858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349B84D-A234-4296-B4C9-92A57C6D1AFC}"/>
              </a:ext>
            </a:extLst>
          </p:cNvPr>
          <p:cNvSpPr>
            <a:spLocks noGrp="1"/>
          </p:cNvSpPr>
          <p:nvPr>
            <p:ph type="title"/>
          </p:nvPr>
        </p:nvSpPr>
        <p:spPr>
          <a:xfrm>
            <a:off x="838200" y="365125"/>
            <a:ext cx="8329551" cy="1325563"/>
          </a:xfrm>
        </p:spPr>
        <p:txBody>
          <a:bodyPr/>
          <a:lstStyle/>
          <a:p>
            <a:r>
              <a:rPr lang="en-US" altLang="zh-CN" sz="4400" kern="100" dirty="0">
                <a:latin typeface="Seaford" panose="00000500000000000000" pitchFamily="2" charset="0"/>
                <a:ea typeface="等线" panose="02010600030101010101" pitchFamily="2" charset="-122"/>
                <a:cs typeface="Times New Roman" panose="02020603050405020304" pitchFamily="18" charset="0"/>
              </a:rPr>
              <a:t>Testing</a:t>
            </a:r>
            <a:endParaRPr lang="en-US" dirty="0"/>
          </a:p>
        </p:txBody>
      </p:sp>
      <p:sp>
        <p:nvSpPr>
          <p:cNvPr id="5" name="Content Placeholder 4">
            <a:extLst>
              <a:ext uri="{FF2B5EF4-FFF2-40B4-BE49-F238E27FC236}">
                <a16:creationId xmlns:a16="http://schemas.microsoft.com/office/drawing/2014/main" id="{BE780FC3-EBC9-4538-91F6-C3852A655574}"/>
              </a:ext>
            </a:extLst>
          </p:cNvPr>
          <p:cNvSpPr>
            <a:spLocks noGrp="1"/>
          </p:cNvSpPr>
          <p:nvPr>
            <p:ph idx="1"/>
          </p:nvPr>
        </p:nvSpPr>
        <p:spPr>
          <a:xfrm>
            <a:off x="838200" y="1825625"/>
            <a:ext cx="8329551" cy="4351338"/>
          </a:xfrm>
        </p:spPr>
        <p:txBody>
          <a:bodyPr>
            <a:normAutofit fontScale="92500" lnSpcReduction="20000"/>
          </a:bodyPr>
          <a:lstStyle/>
          <a:p>
            <a:pPr marL="457200" lvl="0" indent="-457200">
              <a:lnSpc>
                <a:spcPct val="107000"/>
              </a:lnSpc>
              <a:buFont typeface="+mj-lt"/>
              <a:buAutoNum type="arabicPeriod"/>
            </a:pPr>
            <a:r>
              <a:rPr lang="en-HK" altLang="zh-HK" sz="2800" kern="100" dirty="0">
                <a:effectLst/>
                <a:latin typeface="Seaford" panose="00000500000000000000" pitchFamily="2" charset="0"/>
                <a:ea typeface="等线" panose="02010600030101010101" pitchFamily="2" charset="-122"/>
                <a:cs typeface="Times New Roman" panose="02020603050405020304" pitchFamily="18" charset="0"/>
              </a:rPr>
              <a:t>Generate image and text embeddings.</a:t>
            </a:r>
          </a:p>
          <a:p>
            <a:pPr marL="457200" lvl="0" indent="-457200">
              <a:lnSpc>
                <a:spcPct val="107000"/>
              </a:lnSpc>
              <a:buFont typeface="+mj-lt"/>
              <a:buAutoNum type="arabicPeriod"/>
            </a:pPr>
            <a:r>
              <a:rPr lang="en-HK" altLang="zh-HK" sz="2800" kern="100" dirty="0">
                <a:effectLst/>
                <a:latin typeface="Seaford" panose="00000500000000000000" pitchFamily="2" charset="0"/>
                <a:ea typeface="等线" panose="02010600030101010101" pitchFamily="2" charset="-122"/>
                <a:cs typeface="Times New Roman" panose="02020603050405020304" pitchFamily="18" charset="0"/>
              </a:rPr>
              <a:t>For each text embedding, calculate the distance to all image embeddings.</a:t>
            </a:r>
          </a:p>
          <a:p>
            <a:pPr marL="457200" lvl="0" indent="-457200">
              <a:lnSpc>
                <a:spcPct val="107000"/>
              </a:lnSpc>
              <a:buFont typeface="+mj-lt"/>
              <a:buAutoNum type="arabicPeriod"/>
            </a:pPr>
            <a:r>
              <a:rPr lang="en-HK" altLang="zh-HK" sz="2800" kern="100" dirty="0">
                <a:latin typeface="Seaford" panose="00000500000000000000" pitchFamily="2" charset="0"/>
                <a:ea typeface="等线" panose="02010600030101010101" pitchFamily="2" charset="-122"/>
                <a:cs typeface="Times New Roman" panose="02020603050405020304" pitchFamily="18" charset="0"/>
              </a:rPr>
              <a:t>Select </a:t>
            </a:r>
            <a:r>
              <a:rPr lang="en-HK" altLang="zh-HK" sz="2800" kern="100" dirty="0">
                <a:effectLst/>
                <a:latin typeface="Seaford" panose="00000500000000000000" pitchFamily="2" charset="0"/>
                <a:ea typeface="等线" panose="02010600030101010101" pitchFamily="2" charset="-122"/>
                <a:cs typeface="Times New Roman" panose="02020603050405020304" pitchFamily="18" charset="0"/>
              </a:rPr>
              <a:t>the top k distances and compare with the distance to the true image embedding.</a:t>
            </a:r>
            <a:endParaRPr lang="en-US" altLang="zh-HK" kern="100" dirty="0">
              <a:latin typeface="Seaford" panose="00000500000000000000" pitchFamily="2" charset="0"/>
              <a:ea typeface="等线" panose="02010600030101010101" pitchFamily="2" charset="-122"/>
              <a:cs typeface="Times New Roman" panose="02020603050405020304" pitchFamily="18" charset="0"/>
            </a:endParaRPr>
          </a:p>
          <a:p>
            <a:pPr marL="457200" lvl="0" indent="-457200">
              <a:lnSpc>
                <a:spcPct val="107000"/>
              </a:lnSpc>
              <a:buFont typeface="+mj-lt"/>
              <a:buAutoNum type="arabicPeriod"/>
            </a:pPr>
            <a:r>
              <a:rPr lang="en-US" altLang="zh-HK" sz="2800" kern="100" dirty="0">
                <a:effectLst/>
                <a:latin typeface="Seaford" panose="00000500000000000000" pitchFamily="2" charset="0"/>
                <a:ea typeface="等线" panose="02010600030101010101" pitchFamily="2" charset="-122"/>
                <a:cs typeface="Times New Roman" panose="02020603050405020304" pitchFamily="18" charset="0"/>
              </a:rPr>
              <a:t>Return the image tensors, the check tensor, which contains a </a:t>
            </a:r>
            <a:r>
              <a:rPr lang="en-US" altLang="zh-HK" sz="2800" kern="100" dirty="0" err="1">
                <a:effectLst/>
                <a:latin typeface="Seaford" panose="00000500000000000000" pitchFamily="2" charset="0"/>
                <a:ea typeface="等线" panose="02010600030101010101" pitchFamily="2" charset="-122"/>
                <a:cs typeface="Times New Roman" panose="02020603050405020304" pitchFamily="18" charset="0"/>
              </a:rPr>
              <a:t>boolean</a:t>
            </a:r>
            <a:r>
              <a:rPr lang="en-US" altLang="zh-HK" sz="2800" kern="100" dirty="0">
                <a:effectLst/>
                <a:latin typeface="Seaford" panose="00000500000000000000" pitchFamily="2" charset="0"/>
                <a:ea typeface="等线" panose="02010600030101010101" pitchFamily="2" charset="-122"/>
                <a:cs typeface="Times New Roman" panose="02020603050405020304" pitchFamily="18" charset="0"/>
              </a:rPr>
              <a:t> value for each input indicating whether the correct image embedding was included in the top k predictions, and the </a:t>
            </a:r>
            <a:r>
              <a:rPr lang="en-US" altLang="zh-HK" sz="2800" kern="100" dirty="0" err="1">
                <a:effectLst/>
                <a:latin typeface="Seaford" panose="00000500000000000000" pitchFamily="2" charset="0"/>
                <a:ea typeface="等线" panose="02010600030101010101" pitchFamily="2" charset="-122"/>
                <a:cs typeface="Times New Roman" panose="02020603050405020304" pitchFamily="18" charset="0"/>
              </a:rPr>
              <a:t>outindex</a:t>
            </a:r>
            <a:r>
              <a:rPr lang="en-US" altLang="zh-HK" sz="2800" kern="100" dirty="0">
                <a:effectLst/>
                <a:latin typeface="Seaford" panose="00000500000000000000" pitchFamily="2" charset="0"/>
                <a:ea typeface="等线" panose="02010600030101010101" pitchFamily="2" charset="-122"/>
                <a:cs typeface="Times New Roman" panose="02020603050405020304" pitchFamily="18" charset="0"/>
              </a:rPr>
              <a:t> tensor.</a:t>
            </a:r>
            <a:endParaRPr lang="en-HK" altLang="zh-HK" sz="2800" kern="100" dirty="0">
              <a:effectLst/>
              <a:latin typeface="Seaford" panose="00000500000000000000" pitchFamily="2" charset="0"/>
              <a:ea typeface="等线" panose="02010600030101010101" pitchFamily="2" charset="-122"/>
              <a:cs typeface="Times New Roman" panose="02020603050405020304" pitchFamily="18" charset="0"/>
            </a:endParaRPr>
          </a:p>
        </p:txBody>
      </p:sp>
      <p:sp>
        <p:nvSpPr>
          <p:cNvPr id="6" name="Slide Number Placeholder 5">
            <a:extLst>
              <a:ext uri="{FF2B5EF4-FFF2-40B4-BE49-F238E27FC236}">
                <a16:creationId xmlns:a16="http://schemas.microsoft.com/office/drawing/2014/main" id="{7E492738-5ABF-4B0E-8DE3-867BE4D42FC5}"/>
              </a:ext>
            </a:extLst>
          </p:cNvPr>
          <p:cNvSpPr>
            <a:spLocks noGrp="1"/>
          </p:cNvSpPr>
          <p:nvPr>
            <p:ph type="sldNum" sz="quarter" idx="12"/>
          </p:nvPr>
        </p:nvSpPr>
        <p:spPr>
          <a:xfrm>
            <a:off x="8610600" y="6356350"/>
            <a:ext cx="2743200" cy="365125"/>
          </a:xfrm>
        </p:spPr>
        <p:txBody>
          <a:bodyPr/>
          <a:lstStyle/>
          <a:p>
            <a:fld id="{672B7600-67E3-4D97-B453-880E2742B982}" type="slidenum">
              <a:rPr lang="en-US" smtClean="0"/>
              <a:pPr/>
              <a:t>12</a:t>
            </a:fld>
            <a:endParaRPr lang="en-US"/>
          </a:p>
        </p:txBody>
      </p:sp>
    </p:spTree>
    <p:extLst>
      <p:ext uri="{BB962C8B-B14F-4D97-AF65-F5344CB8AC3E}">
        <p14:creationId xmlns:p14="http://schemas.microsoft.com/office/powerpoint/2010/main" val="23401952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349B84D-A234-4296-B4C9-92A57C6D1AFC}"/>
              </a:ext>
            </a:extLst>
          </p:cNvPr>
          <p:cNvSpPr>
            <a:spLocks noGrp="1"/>
          </p:cNvSpPr>
          <p:nvPr>
            <p:ph type="title"/>
          </p:nvPr>
        </p:nvSpPr>
        <p:spPr>
          <a:xfrm>
            <a:off x="838200" y="365125"/>
            <a:ext cx="8329551" cy="1325563"/>
          </a:xfrm>
        </p:spPr>
        <p:txBody>
          <a:bodyPr/>
          <a:lstStyle/>
          <a:p>
            <a:r>
              <a:rPr lang="en-US" altLang="zh-CN" sz="4400" kern="100" dirty="0">
                <a:latin typeface="Seaford" panose="00000500000000000000" pitchFamily="2" charset="0"/>
                <a:ea typeface="等线" panose="02010600030101010101" pitchFamily="2" charset="-122"/>
                <a:cs typeface="Times New Roman" panose="02020603050405020304" pitchFamily="18" charset="0"/>
              </a:rPr>
              <a:t>Testing Results</a:t>
            </a:r>
            <a:endParaRPr lang="en-US" dirty="0"/>
          </a:p>
        </p:txBody>
      </p:sp>
      <p:sp>
        <p:nvSpPr>
          <p:cNvPr id="5" name="Content Placeholder 4">
            <a:extLst>
              <a:ext uri="{FF2B5EF4-FFF2-40B4-BE49-F238E27FC236}">
                <a16:creationId xmlns:a16="http://schemas.microsoft.com/office/drawing/2014/main" id="{BE780FC3-EBC9-4538-91F6-C3852A655574}"/>
              </a:ext>
            </a:extLst>
          </p:cNvPr>
          <p:cNvSpPr>
            <a:spLocks noGrp="1"/>
          </p:cNvSpPr>
          <p:nvPr>
            <p:ph idx="1"/>
          </p:nvPr>
        </p:nvSpPr>
        <p:spPr>
          <a:xfrm>
            <a:off x="838200" y="1825625"/>
            <a:ext cx="8329551" cy="4351338"/>
          </a:xfrm>
        </p:spPr>
        <p:txBody>
          <a:bodyPr>
            <a:normAutofit/>
          </a:bodyPr>
          <a:lstStyle/>
          <a:p>
            <a:pPr marL="0" lvl="0" indent="0">
              <a:lnSpc>
                <a:spcPct val="107000"/>
              </a:lnSpc>
              <a:buNone/>
            </a:pPr>
            <a:r>
              <a:rPr lang="en-US" altLang="zh-HK" kern="100" dirty="0">
                <a:latin typeface="Seaford" panose="00000500000000000000" pitchFamily="2" charset="0"/>
                <a:ea typeface="等线" panose="02010600030101010101" pitchFamily="2" charset="-122"/>
                <a:cs typeface="Times New Roman" panose="02020603050405020304" pitchFamily="18" charset="0"/>
              </a:rPr>
              <a:t>INPUT: </a:t>
            </a:r>
            <a:r>
              <a:rPr lang="en-US" altLang="zh-HK" sz="2800" kern="100" dirty="0">
                <a:effectLst/>
                <a:latin typeface="Seaford" panose="00000500000000000000" pitchFamily="2" charset="0"/>
                <a:ea typeface="等线" panose="02010600030101010101" pitchFamily="2" charset="-122"/>
                <a:cs typeface="Times New Roman" panose="02020603050405020304" pitchFamily="18" charset="0"/>
              </a:rPr>
              <a:t>"this flower is blue in color“</a:t>
            </a:r>
          </a:p>
          <a:p>
            <a:pPr marL="0" lvl="0" indent="0">
              <a:lnSpc>
                <a:spcPct val="107000"/>
              </a:lnSpc>
              <a:buNone/>
            </a:pPr>
            <a:r>
              <a:rPr lang="en-US" altLang="zh-TW" kern="100" dirty="0">
                <a:latin typeface="Seaford" panose="00000500000000000000" pitchFamily="2" charset="0"/>
                <a:ea typeface="等线" panose="02010600030101010101" pitchFamily="2" charset="-122"/>
                <a:cs typeface="Times New Roman" panose="02020603050405020304" pitchFamily="18" charset="0"/>
              </a:rPr>
              <a:t>OUTPUT: (top k images)</a:t>
            </a:r>
            <a:endParaRPr lang="zh-TW" altLang="zh-HK" sz="2800" kern="100" dirty="0">
              <a:effectLst/>
              <a:latin typeface="Calibri" panose="020F0502020204030204" pitchFamily="34" charset="0"/>
              <a:ea typeface="等线" panose="02010600030101010101" pitchFamily="2" charset="-122"/>
              <a:cs typeface="Times New Roman" panose="02020603050405020304" pitchFamily="18" charset="0"/>
            </a:endParaRPr>
          </a:p>
        </p:txBody>
      </p:sp>
      <p:sp>
        <p:nvSpPr>
          <p:cNvPr id="6" name="Slide Number Placeholder 5">
            <a:extLst>
              <a:ext uri="{FF2B5EF4-FFF2-40B4-BE49-F238E27FC236}">
                <a16:creationId xmlns:a16="http://schemas.microsoft.com/office/drawing/2014/main" id="{7E492738-5ABF-4B0E-8DE3-867BE4D42FC5}"/>
              </a:ext>
            </a:extLst>
          </p:cNvPr>
          <p:cNvSpPr>
            <a:spLocks noGrp="1"/>
          </p:cNvSpPr>
          <p:nvPr>
            <p:ph type="sldNum" sz="quarter" idx="12"/>
          </p:nvPr>
        </p:nvSpPr>
        <p:spPr>
          <a:xfrm>
            <a:off x="8610600" y="6356350"/>
            <a:ext cx="2743200" cy="365125"/>
          </a:xfrm>
        </p:spPr>
        <p:txBody>
          <a:bodyPr/>
          <a:lstStyle/>
          <a:p>
            <a:fld id="{672B7600-67E3-4D97-B453-880E2742B982}" type="slidenum">
              <a:rPr lang="en-US" smtClean="0"/>
              <a:pPr/>
              <a:t>13</a:t>
            </a:fld>
            <a:endParaRPr lang="en-US"/>
          </a:p>
        </p:txBody>
      </p:sp>
      <p:pic>
        <p:nvPicPr>
          <p:cNvPr id="7" name="Picture 3">
            <a:extLst>
              <a:ext uri="{FF2B5EF4-FFF2-40B4-BE49-F238E27FC236}">
                <a16:creationId xmlns:a16="http://schemas.microsoft.com/office/drawing/2014/main" id="{9983C1D1-8AE7-4715-8C54-A838236CE2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3429000"/>
            <a:ext cx="2333625" cy="252412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5">
            <a:extLst>
              <a:ext uri="{FF2B5EF4-FFF2-40B4-BE49-F238E27FC236}">
                <a16:creationId xmlns:a16="http://schemas.microsoft.com/office/drawing/2014/main" id="{7BB2D357-08F2-4D14-BDAA-92366EFCB95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06788" y="3429000"/>
            <a:ext cx="2333625" cy="252412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7">
            <a:extLst>
              <a:ext uri="{FF2B5EF4-FFF2-40B4-BE49-F238E27FC236}">
                <a16:creationId xmlns:a16="http://schemas.microsoft.com/office/drawing/2014/main" id="{581D59B3-424D-4AF6-89B8-340EF7BDA69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0" y="3429000"/>
            <a:ext cx="2333625" cy="2524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24178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F914320B-0724-DE4A-B426-C86AC2D1F967}"/>
              </a:ext>
            </a:extLst>
          </p:cNvPr>
          <p:cNvSpPr>
            <a:spLocks noGrp="1"/>
          </p:cNvSpPr>
          <p:nvPr>
            <p:ph type="pic" sz="quarter" idx="13"/>
          </p:nvPr>
        </p:nvSpPr>
        <p:spPr/>
      </p:sp>
      <p:sp>
        <p:nvSpPr>
          <p:cNvPr id="4" name="Title 3">
            <a:extLst>
              <a:ext uri="{FF2B5EF4-FFF2-40B4-BE49-F238E27FC236}">
                <a16:creationId xmlns:a16="http://schemas.microsoft.com/office/drawing/2014/main" id="{8284E382-9EF1-4EBC-8F04-8C4130B8A40A}"/>
              </a:ext>
            </a:extLst>
          </p:cNvPr>
          <p:cNvSpPr>
            <a:spLocks noGrp="1"/>
          </p:cNvSpPr>
          <p:nvPr>
            <p:ph type="title"/>
          </p:nvPr>
        </p:nvSpPr>
        <p:spPr>
          <a:xfrm>
            <a:off x="8543925" y="2529444"/>
            <a:ext cx="2803524" cy="2586306"/>
          </a:xfrm>
        </p:spPr>
        <p:txBody>
          <a:bodyPr/>
          <a:lstStyle/>
          <a:p>
            <a:r>
              <a:rPr lang="en-US" dirty="0"/>
              <a:t>Title of your Section</a:t>
            </a:r>
          </a:p>
        </p:txBody>
      </p:sp>
      <p:sp>
        <p:nvSpPr>
          <p:cNvPr id="5" name="Text Placeholder 4">
            <a:extLst>
              <a:ext uri="{FF2B5EF4-FFF2-40B4-BE49-F238E27FC236}">
                <a16:creationId xmlns:a16="http://schemas.microsoft.com/office/drawing/2014/main" id="{11BD888B-972E-42BE-8FD6-806C5A5A3530}"/>
              </a:ext>
            </a:extLst>
          </p:cNvPr>
          <p:cNvSpPr>
            <a:spLocks noGrp="1"/>
          </p:cNvSpPr>
          <p:nvPr>
            <p:ph type="body" idx="1"/>
          </p:nvPr>
        </p:nvSpPr>
        <p:spPr>
          <a:xfrm>
            <a:off x="6697684" y="5343896"/>
            <a:ext cx="4649766" cy="745754"/>
          </a:xfrm>
        </p:spPr>
        <p:txBody>
          <a:bodyPr>
            <a:normAutofit lnSpcReduction="10000"/>
          </a:bodyPr>
          <a:lstStyle/>
          <a:p>
            <a:r>
              <a:rPr lang="en-US" dirty="0"/>
              <a:t>Here goes the subtitle of your section</a:t>
            </a:r>
          </a:p>
        </p:txBody>
      </p:sp>
      <p:sp>
        <p:nvSpPr>
          <p:cNvPr id="2" name="Date Placeholder 1">
            <a:extLst>
              <a:ext uri="{FF2B5EF4-FFF2-40B4-BE49-F238E27FC236}">
                <a16:creationId xmlns:a16="http://schemas.microsoft.com/office/drawing/2014/main" id="{B2290AD6-CF4F-40D6-93FA-5F998F8EE638}"/>
              </a:ext>
            </a:extLst>
          </p:cNvPr>
          <p:cNvSpPr>
            <a:spLocks noGrp="1"/>
          </p:cNvSpPr>
          <p:nvPr>
            <p:ph type="dt" sz="half" idx="10"/>
          </p:nvPr>
        </p:nvSpPr>
        <p:spPr>
          <a:xfrm>
            <a:off x="838200" y="6356350"/>
            <a:ext cx="2743200" cy="365125"/>
          </a:xfrm>
        </p:spPr>
        <p:txBody>
          <a:bodyPr/>
          <a:lstStyle/>
          <a:p>
            <a:r>
              <a:rPr lang="en-US"/>
              <a:t>Date</a:t>
            </a:r>
          </a:p>
        </p:txBody>
      </p:sp>
      <p:sp>
        <p:nvSpPr>
          <p:cNvPr id="3" name="Footer Placeholder 2">
            <a:extLst>
              <a:ext uri="{FF2B5EF4-FFF2-40B4-BE49-F238E27FC236}">
                <a16:creationId xmlns:a16="http://schemas.microsoft.com/office/drawing/2014/main" id="{EF2D6725-98B3-4236-A20D-B359CC0DFAE5}"/>
              </a:ext>
            </a:extLst>
          </p:cNvPr>
          <p:cNvSpPr>
            <a:spLocks noGrp="1"/>
          </p:cNvSpPr>
          <p:nvPr>
            <p:ph type="ftr" sz="quarter" idx="11"/>
          </p:nvPr>
        </p:nvSpPr>
        <p:spPr>
          <a:xfrm>
            <a:off x="4038600" y="6356350"/>
            <a:ext cx="4114800" cy="365125"/>
          </a:xfrm>
        </p:spPr>
        <p:txBody>
          <a:bodyPr/>
          <a:lstStyle/>
          <a:p>
            <a:r>
              <a:rPr lang="en-US"/>
              <a:t>Your Footer Here</a:t>
            </a:r>
          </a:p>
        </p:txBody>
      </p:sp>
      <p:sp>
        <p:nvSpPr>
          <p:cNvPr id="6" name="Slide Number Placeholder 5">
            <a:extLst>
              <a:ext uri="{FF2B5EF4-FFF2-40B4-BE49-F238E27FC236}">
                <a16:creationId xmlns:a16="http://schemas.microsoft.com/office/drawing/2014/main" id="{27CE8A21-3691-4C04-B978-15B30DA2E932}"/>
              </a:ext>
            </a:extLst>
          </p:cNvPr>
          <p:cNvSpPr>
            <a:spLocks noGrp="1"/>
          </p:cNvSpPr>
          <p:nvPr>
            <p:ph type="sldNum" sz="quarter" idx="12"/>
          </p:nvPr>
        </p:nvSpPr>
        <p:spPr>
          <a:xfrm>
            <a:off x="8610600" y="6356350"/>
            <a:ext cx="2743200" cy="365125"/>
          </a:xfrm>
        </p:spPr>
        <p:txBody>
          <a:bodyPr/>
          <a:lstStyle/>
          <a:p>
            <a:fld id="{672B7600-67E3-4D97-B453-880E2742B982}" type="slidenum">
              <a:rPr lang="en-US" smtClean="0"/>
              <a:pPr/>
              <a:t>14</a:t>
            </a:fld>
            <a:endParaRPr lang="en-US"/>
          </a:p>
        </p:txBody>
      </p:sp>
    </p:spTree>
    <p:extLst>
      <p:ext uri="{BB962C8B-B14F-4D97-AF65-F5344CB8AC3E}">
        <p14:creationId xmlns:p14="http://schemas.microsoft.com/office/powerpoint/2010/main" val="25075025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60FAE3D4-27B1-144B-AC44-62456395DE60}"/>
              </a:ext>
            </a:extLst>
          </p:cNvPr>
          <p:cNvSpPr>
            <a:spLocks noGrp="1"/>
          </p:cNvSpPr>
          <p:nvPr>
            <p:ph type="pic" sz="quarter" idx="17"/>
          </p:nvPr>
        </p:nvSpPr>
        <p:spPr/>
      </p:sp>
      <p:sp>
        <p:nvSpPr>
          <p:cNvPr id="2" name="Title 1">
            <a:extLst>
              <a:ext uri="{FF2B5EF4-FFF2-40B4-BE49-F238E27FC236}">
                <a16:creationId xmlns:a16="http://schemas.microsoft.com/office/drawing/2014/main" id="{00ACB435-CC94-4A79-91D6-FFCD67E9C8AC}"/>
              </a:ext>
            </a:extLst>
          </p:cNvPr>
          <p:cNvSpPr>
            <a:spLocks noGrp="1"/>
          </p:cNvSpPr>
          <p:nvPr>
            <p:ph type="title"/>
          </p:nvPr>
        </p:nvSpPr>
        <p:spPr>
          <a:xfrm>
            <a:off x="831850" y="1709738"/>
            <a:ext cx="5901459" cy="2852737"/>
          </a:xfrm>
        </p:spPr>
        <p:txBody>
          <a:bodyPr/>
          <a:lstStyle/>
          <a:p>
            <a:r>
              <a:rPr lang="en-US" dirty="0"/>
              <a:t>Thank You!</a:t>
            </a:r>
          </a:p>
        </p:txBody>
      </p:sp>
      <p:sp>
        <p:nvSpPr>
          <p:cNvPr id="4" name="Date Placeholder 3">
            <a:extLst>
              <a:ext uri="{FF2B5EF4-FFF2-40B4-BE49-F238E27FC236}">
                <a16:creationId xmlns:a16="http://schemas.microsoft.com/office/drawing/2014/main" id="{2E7E543D-C5A6-4D43-B39E-5403AE6384FD}"/>
              </a:ext>
            </a:extLst>
          </p:cNvPr>
          <p:cNvSpPr>
            <a:spLocks noGrp="1"/>
          </p:cNvSpPr>
          <p:nvPr>
            <p:ph type="dt" sz="half" idx="10"/>
          </p:nvPr>
        </p:nvSpPr>
        <p:spPr>
          <a:xfrm>
            <a:off x="838200" y="6356350"/>
            <a:ext cx="2743200" cy="365125"/>
          </a:xfrm>
        </p:spPr>
        <p:txBody>
          <a:bodyPr/>
          <a:lstStyle/>
          <a:p>
            <a:r>
              <a:rPr lang="en-US"/>
              <a:t>Date</a:t>
            </a:r>
          </a:p>
        </p:txBody>
      </p:sp>
      <p:sp>
        <p:nvSpPr>
          <p:cNvPr id="5" name="Footer Placeholder 4">
            <a:extLst>
              <a:ext uri="{FF2B5EF4-FFF2-40B4-BE49-F238E27FC236}">
                <a16:creationId xmlns:a16="http://schemas.microsoft.com/office/drawing/2014/main" id="{EEAECD98-5237-4EFB-ACE2-3AF54D228737}"/>
              </a:ext>
            </a:extLst>
          </p:cNvPr>
          <p:cNvSpPr>
            <a:spLocks noGrp="1"/>
          </p:cNvSpPr>
          <p:nvPr>
            <p:ph type="ftr" sz="quarter" idx="11"/>
          </p:nvPr>
        </p:nvSpPr>
        <p:spPr>
          <a:xfrm>
            <a:off x="4038600" y="6356350"/>
            <a:ext cx="4114800" cy="365125"/>
          </a:xfrm>
        </p:spPr>
        <p:txBody>
          <a:bodyPr/>
          <a:lstStyle/>
          <a:p>
            <a:r>
              <a:rPr lang="en-US"/>
              <a:t>Your Footer Here</a:t>
            </a:r>
          </a:p>
        </p:txBody>
      </p:sp>
      <p:sp>
        <p:nvSpPr>
          <p:cNvPr id="6" name="Slide Number Placeholder 5">
            <a:extLst>
              <a:ext uri="{FF2B5EF4-FFF2-40B4-BE49-F238E27FC236}">
                <a16:creationId xmlns:a16="http://schemas.microsoft.com/office/drawing/2014/main" id="{22978E58-1DFD-4153-BE18-AC20F7B49FCE}"/>
              </a:ext>
            </a:extLst>
          </p:cNvPr>
          <p:cNvSpPr>
            <a:spLocks noGrp="1"/>
          </p:cNvSpPr>
          <p:nvPr>
            <p:ph type="sldNum" sz="quarter" idx="12"/>
          </p:nvPr>
        </p:nvSpPr>
        <p:spPr>
          <a:xfrm>
            <a:off x="8610600" y="6356350"/>
            <a:ext cx="2743200" cy="365125"/>
          </a:xfrm>
        </p:spPr>
        <p:txBody>
          <a:bodyPr/>
          <a:lstStyle/>
          <a:p>
            <a:fld id="{672B7600-67E3-4D97-B453-880E2742B982}" type="slidenum">
              <a:rPr lang="en-US" smtClean="0"/>
              <a:pPr/>
              <a:t>15</a:t>
            </a:fld>
            <a:endParaRPr lang="en-US"/>
          </a:p>
        </p:txBody>
      </p:sp>
      <p:sp>
        <p:nvSpPr>
          <p:cNvPr id="8" name="Text Placeholder 7">
            <a:extLst>
              <a:ext uri="{FF2B5EF4-FFF2-40B4-BE49-F238E27FC236}">
                <a16:creationId xmlns:a16="http://schemas.microsoft.com/office/drawing/2014/main" id="{E706E319-CFF6-47B5-A20A-6B1263E9CFFA}"/>
              </a:ext>
            </a:extLst>
          </p:cNvPr>
          <p:cNvSpPr>
            <a:spLocks noGrp="1"/>
          </p:cNvSpPr>
          <p:nvPr>
            <p:ph type="body" sz="quarter" idx="14"/>
          </p:nvPr>
        </p:nvSpPr>
        <p:spPr>
          <a:xfrm>
            <a:off x="7516080" y="4737945"/>
            <a:ext cx="1701800" cy="228600"/>
          </a:xfrm>
        </p:spPr>
        <p:txBody>
          <a:bodyPr/>
          <a:lstStyle/>
          <a:p>
            <a:r>
              <a:rPr lang="en-US" dirty="0"/>
              <a:t>First / Last Name</a:t>
            </a:r>
          </a:p>
        </p:txBody>
      </p:sp>
      <p:sp>
        <p:nvSpPr>
          <p:cNvPr id="9" name="Text Placeholder 8">
            <a:extLst>
              <a:ext uri="{FF2B5EF4-FFF2-40B4-BE49-F238E27FC236}">
                <a16:creationId xmlns:a16="http://schemas.microsoft.com/office/drawing/2014/main" id="{498D2B60-6EBF-438D-ACDF-B187F7759195}"/>
              </a:ext>
            </a:extLst>
          </p:cNvPr>
          <p:cNvSpPr>
            <a:spLocks noGrp="1"/>
          </p:cNvSpPr>
          <p:nvPr>
            <p:ph type="body" sz="quarter" idx="15"/>
          </p:nvPr>
        </p:nvSpPr>
        <p:spPr>
          <a:xfrm>
            <a:off x="7516080" y="4965278"/>
            <a:ext cx="1701800" cy="228600"/>
          </a:xfrm>
        </p:spPr>
        <p:txBody>
          <a:bodyPr/>
          <a:lstStyle/>
          <a:p>
            <a:r>
              <a:rPr lang="en-US" dirty="0"/>
              <a:t>(123) 456-7890</a:t>
            </a:r>
          </a:p>
        </p:txBody>
      </p:sp>
      <p:sp>
        <p:nvSpPr>
          <p:cNvPr id="11" name="Text Placeholder 10">
            <a:extLst>
              <a:ext uri="{FF2B5EF4-FFF2-40B4-BE49-F238E27FC236}">
                <a16:creationId xmlns:a16="http://schemas.microsoft.com/office/drawing/2014/main" id="{CEAF7DC0-4335-4DB8-9A10-5BE769E70780}"/>
              </a:ext>
            </a:extLst>
          </p:cNvPr>
          <p:cNvSpPr>
            <a:spLocks noGrp="1"/>
          </p:cNvSpPr>
          <p:nvPr>
            <p:ph type="body" sz="quarter" idx="16"/>
          </p:nvPr>
        </p:nvSpPr>
        <p:spPr>
          <a:xfrm>
            <a:off x="7516080" y="5192611"/>
            <a:ext cx="1701800" cy="228600"/>
          </a:xfrm>
        </p:spPr>
        <p:txBody>
          <a:bodyPr/>
          <a:lstStyle/>
          <a:p>
            <a:r>
              <a:rPr lang="en-US" dirty="0"/>
              <a:t>Your Company</a:t>
            </a:r>
          </a:p>
        </p:txBody>
      </p:sp>
      <p:sp>
        <p:nvSpPr>
          <p:cNvPr id="10" name="文本占位符 9">
            <a:extLst>
              <a:ext uri="{FF2B5EF4-FFF2-40B4-BE49-F238E27FC236}">
                <a16:creationId xmlns:a16="http://schemas.microsoft.com/office/drawing/2014/main" id="{6C56ABD0-1F75-4DCB-9902-2729E0F37FF8}"/>
              </a:ext>
            </a:extLst>
          </p:cNvPr>
          <p:cNvSpPr>
            <a:spLocks noGrp="1"/>
          </p:cNvSpPr>
          <p:nvPr>
            <p:ph type="body" idx="1"/>
          </p:nvPr>
        </p:nvSpPr>
        <p:spPr/>
        <p:txBody>
          <a:bodyPr/>
          <a:lstStyle/>
          <a:p>
            <a:endParaRPr lang="zh-HK" altLang="en-US"/>
          </a:p>
        </p:txBody>
      </p:sp>
    </p:spTree>
    <p:extLst>
      <p:ext uri="{BB962C8B-B14F-4D97-AF65-F5344CB8AC3E}">
        <p14:creationId xmlns:p14="http://schemas.microsoft.com/office/powerpoint/2010/main" val="4803561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830BCEAC-9D2A-4F2E-911E-7147EC8657C0}"/>
              </a:ext>
            </a:extLst>
          </p:cNvPr>
          <p:cNvSpPr>
            <a:spLocks noGrp="1"/>
          </p:cNvSpPr>
          <p:nvPr>
            <p:ph type="title"/>
          </p:nvPr>
        </p:nvSpPr>
        <p:spPr/>
        <p:txBody>
          <a:bodyPr/>
          <a:lstStyle/>
          <a:p>
            <a:r>
              <a:rPr lang="en-US" dirty="0"/>
              <a:t>Color Theme</a:t>
            </a:r>
          </a:p>
        </p:txBody>
      </p:sp>
      <p:sp>
        <p:nvSpPr>
          <p:cNvPr id="10" name="Text Placeholder 9">
            <a:extLst>
              <a:ext uri="{FF2B5EF4-FFF2-40B4-BE49-F238E27FC236}">
                <a16:creationId xmlns:a16="http://schemas.microsoft.com/office/drawing/2014/main" id="{B0AC6566-81E8-42BE-A88A-2D036A429A35}"/>
              </a:ext>
            </a:extLst>
          </p:cNvPr>
          <p:cNvSpPr>
            <a:spLocks noGrp="1"/>
          </p:cNvSpPr>
          <p:nvPr>
            <p:ph type="body" sz="quarter" idx="10"/>
          </p:nvPr>
        </p:nvSpPr>
        <p:spPr/>
        <p:txBody>
          <a:bodyPr/>
          <a:lstStyle/>
          <a:p>
            <a:r>
              <a:rPr lang="en-US" dirty="0"/>
              <a:t>Typography</a:t>
            </a:r>
          </a:p>
        </p:txBody>
      </p:sp>
      <p:sp>
        <p:nvSpPr>
          <p:cNvPr id="11" name="Text Placeholder 10">
            <a:extLst>
              <a:ext uri="{FF2B5EF4-FFF2-40B4-BE49-F238E27FC236}">
                <a16:creationId xmlns:a16="http://schemas.microsoft.com/office/drawing/2014/main" id="{D38A80D6-0B80-42D9-A22D-0E8D2FA47308}"/>
              </a:ext>
            </a:extLst>
          </p:cNvPr>
          <p:cNvSpPr>
            <a:spLocks noGrp="1"/>
          </p:cNvSpPr>
          <p:nvPr>
            <p:ph type="body" sz="quarter" idx="11"/>
          </p:nvPr>
        </p:nvSpPr>
        <p:spPr/>
        <p:txBody>
          <a:bodyPr>
            <a:noAutofit/>
          </a:bodyPr>
          <a:lstStyle/>
          <a:p>
            <a:r>
              <a:rPr lang="en-US" dirty="0"/>
              <a:t>Calibri</a:t>
            </a:r>
          </a:p>
        </p:txBody>
      </p:sp>
      <p:sp>
        <p:nvSpPr>
          <p:cNvPr id="12" name="Text Placeholder 11">
            <a:extLst>
              <a:ext uri="{FF2B5EF4-FFF2-40B4-BE49-F238E27FC236}">
                <a16:creationId xmlns:a16="http://schemas.microsoft.com/office/drawing/2014/main" id="{E7B7AE20-4734-48F6-9B03-936A83AA8E0C}"/>
              </a:ext>
            </a:extLst>
          </p:cNvPr>
          <p:cNvSpPr>
            <a:spLocks noGrp="1"/>
          </p:cNvSpPr>
          <p:nvPr>
            <p:ph type="body" sz="quarter" idx="12"/>
          </p:nvPr>
        </p:nvSpPr>
        <p:spPr/>
        <p:txBody>
          <a:bodyPr>
            <a:noAutofit/>
          </a:bodyPr>
          <a:lstStyle/>
          <a:p>
            <a:r>
              <a:rPr lang="en-US" dirty="0"/>
              <a:t>Calibri Light</a:t>
            </a:r>
          </a:p>
        </p:txBody>
      </p:sp>
    </p:spTree>
    <p:extLst>
      <p:ext uri="{BB962C8B-B14F-4D97-AF65-F5344CB8AC3E}">
        <p14:creationId xmlns:p14="http://schemas.microsoft.com/office/powerpoint/2010/main" val="33282120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29998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349B84D-A234-4296-B4C9-92A57C6D1AFC}"/>
              </a:ext>
            </a:extLst>
          </p:cNvPr>
          <p:cNvSpPr>
            <a:spLocks noGrp="1"/>
          </p:cNvSpPr>
          <p:nvPr>
            <p:ph type="title"/>
          </p:nvPr>
        </p:nvSpPr>
        <p:spPr>
          <a:xfrm>
            <a:off x="1436914" y="365125"/>
            <a:ext cx="9916886" cy="1325563"/>
          </a:xfrm>
        </p:spPr>
        <p:txBody>
          <a:bodyPr/>
          <a:lstStyle/>
          <a:p>
            <a:r>
              <a:rPr lang="en-US" dirty="0"/>
              <a:t>Title of your Slide</a:t>
            </a:r>
          </a:p>
        </p:txBody>
      </p:sp>
      <p:sp>
        <p:nvSpPr>
          <p:cNvPr id="5" name="Content Placeholder 4">
            <a:extLst>
              <a:ext uri="{FF2B5EF4-FFF2-40B4-BE49-F238E27FC236}">
                <a16:creationId xmlns:a16="http://schemas.microsoft.com/office/drawing/2014/main" id="{BE780FC3-EBC9-4538-91F6-C3852A655574}"/>
              </a:ext>
            </a:extLst>
          </p:cNvPr>
          <p:cNvSpPr>
            <a:spLocks noGrp="1"/>
          </p:cNvSpPr>
          <p:nvPr>
            <p:ph idx="1"/>
          </p:nvPr>
        </p:nvSpPr>
        <p:spPr>
          <a:xfrm>
            <a:off x="1436914" y="1825625"/>
            <a:ext cx="9916886" cy="4351338"/>
          </a:xfrm>
        </p:spPr>
        <p:txBody>
          <a:bodyPr/>
          <a:lstStyle/>
          <a:p>
            <a:r>
              <a:rPr lang="en-US" noProof="1"/>
              <a:t>Lorem ipsum dolor sit amet, tollit epicuri est ex, exerci accumsan singulis ei mel. Non blandit massa enim nec dui nunc mattis enim. Fermentum et sollicitudin ac orci phasellus egestas tellus.</a:t>
            </a:r>
          </a:p>
          <a:p>
            <a:r>
              <a:rPr lang="en-US" noProof="1"/>
              <a:t>Duis aute irure dolor in reprehenderit in voluptate velit esse cillum dolore eu fugiat nulla pariatur. Excepteur sint occaecat cupidatat non proident, sunt in culpa qui officia deserunt mollit anim id est laborum.</a:t>
            </a:r>
          </a:p>
        </p:txBody>
      </p:sp>
      <p:sp>
        <p:nvSpPr>
          <p:cNvPr id="6" name="Date Placeholder 5">
            <a:extLst>
              <a:ext uri="{FF2B5EF4-FFF2-40B4-BE49-F238E27FC236}">
                <a16:creationId xmlns:a16="http://schemas.microsoft.com/office/drawing/2014/main" id="{CCD26F59-6975-4286-98FB-2D4E0045784D}"/>
              </a:ext>
            </a:extLst>
          </p:cNvPr>
          <p:cNvSpPr>
            <a:spLocks noGrp="1"/>
          </p:cNvSpPr>
          <p:nvPr>
            <p:ph type="dt" sz="half" idx="10"/>
          </p:nvPr>
        </p:nvSpPr>
        <p:spPr>
          <a:xfrm>
            <a:off x="838200" y="6356350"/>
            <a:ext cx="2743200" cy="365125"/>
          </a:xfrm>
        </p:spPr>
        <p:txBody>
          <a:bodyPr/>
          <a:lstStyle/>
          <a:p>
            <a:r>
              <a:rPr lang="en-US"/>
              <a:t>Date</a:t>
            </a:r>
          </a:p>
        </p:txBody>
      </p:sp>
      <p:sp>
        <p:nvSpPr>
          <p:cNvPr id="7" name="Footer Placeholder 6">
            <a:extLst>
              <a:ext uri="{FF2B5EF4-FFF2-40B4-BE49-F238E27FC236}">
                <a16:creationId xmlns:a16="http://schemas.microsoft.com/office/drawing/2014/main" id="{91337D04-F29E-4894-AA2C-9C669787F86E}"/>
              </a:ext>
            </a:extLst>
          </p:cNvPr>
          <p:cNvSpPr>
            <a:spLocks noGrp="1"/>
          </p:cNvSpPr>
          <p:nvPr>
            <p:ph type="ftr" sz="quarter" idx="11"/>
          </p:nvPr>
        </p:nvSpPr>
        <p:spPr>
          <a:xfrm>
            <a:off x="4038600" y="6356350"/>
            <a:ext cx="4114800" cy="365125"/>
          </a:xfrm>
        </p:spPr>
        <p:txBody>
          <a:bodyPr/>
          <a:lstStyle/>
          <a:p>
            <a:r>
              <a:rPr lang="en-US"/>
              <a:t>Your Footer Here</a:t>
            </a:r>
          </a:p>
        </p:txBody>
      </p:sp>
      <p:sp>
        <p:nvSpPr>
          <p:cNvPr id="8" name="Slide Number Placeholder 7">
            <a:extLst>
              <a:ext uri="{FF2B5EF4-FFF2-40B4-BE49-F238E27FC236}">
                <a16:creationId xmlns:a16="http://schemas.microsoft.com/office/drawing/2014/main" id="{8E294D89-4B92-4C25-93C3-28017F1DCBE7}"/>
              </a:ext>
            </a:extLst>
          </p:cNvPr>
          <p:cNvSpPr>
            <a:spLocks noGrp="1"/>
          </p:cNvSpPr>
          <p:nvPr>
            <p:ph type="sldNum" sz="quarter" idx="12"/>
          </p:nvPr>
        </p:nvSpPr>
        <p:spPr>
          <a:xfrm>
            <a:off x="8610600" y="6356350"/>
            <a:ext cx="2743200" cy="365125"/>
          </a:xfrm>
        </p:spPr>
        <p:txBody>
          <a:bodyPr/>
          <a:lstStyle/>
          <a:p>
            <a:fld id="{672B7600-67E3-4D97-B453-880E2742B982}" type="slidenum">
              <a:rPr lang="en-US" smtClean="0"/>
              <a:pPr/>
              <a:t>2</a:t>
            </a:fld>
            <a:endParaRPr lang="en-US"/>
          </a:p>
        </p:txBody>
      </p:sp>
    </p:spTree>
    <p:extLst>
      <p:ext uri="{BB962C8B-B14F-4D97-AF65-F5344CB8AC3E}">
        <p14:creationId xmlns:p14="http://schemas.microsoft.com/office/powerpoint/2010/main" val="2331497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349B84D-A234-4296-B4C9-92A57C6D1AFC}"/>
              </a:ext>
            </a:extLst>
          </p:cNvPr>
          <p:cNvSpPr>
            <a:spLocks noGrp="1"/>
          </p:cNvSpPr>
          <p:nvPr>
            <p:ph type="title"/>
          </p:nvPr>
        </p:nvSpPr>
        <p:spPr>
          <a:xfrm>
            <a:off x="838200" y="365125"/>
            <a:ext cx="8329551" cy="1325563"/>
          </a:xfrm>
        </p:spPr>
        <p:txBody>
          <a:bodyPr/>
          <a:lstStyle/>
          <a:p>
            <a:r>
              <a:rPr lang="en-US" dirty="0"/>
              <a:t>Title of your Slide</a:t>
            </a:r>
          </a:p>
        </p:txBody>
      </p:sp>
      <p:sp>
        <p:nvSpPr>
          <p:cNvPr id="5" name="Content Placeholder 4">
            <a:extLst>
              <a:ext uri="{FF2B5EF4-FFF2-40B4-BE49-F238E27FC236}">
                <a16:creationId xmlns:a16="http://schemas.microsoft.com/office/drawing/2014/main" id="{BE780FC3-EBC9-4538-91F6-C3852A655574}"/>
              </a:ext>
            </a:extLst>
          </p:cNvPr>
          <p:cNvSpPr>
            <a:spLocks noGrp="1"/>
          </p:cNvSpPr>
          <p:nvPr>
            <p:ph idx="1"/>
          </p:nvPr>
        </p:nvSpPr>
        <p:spPr>
          <a:xfrm>
            <a:off x="838200" y="1825625"/>
            <a:ext cx="8329551" cy="4351338"/>
          </a:xfrm>
        </p:spPr>
        <p:txBody>
          <a:bodyPr/>
          <a:lstStyle/>
          <a:p>
            <a:r>
              <a:rPr lang="en-US" noProof="1"/>
              <a:t>Lorem ipsum dolor sit amet, tollit epicuri est ex, exerci accumsan singulis ei mel. Non blandit massa enim nec dui nunc mattis enim. Fermentum et sollicitudin ac orci phasellus egestas tellus.</a:t>
            </a:r>
          </a:p>
          <a:p>
            <a:r>
              <a:rPr lang="en-US" noProof="1"/>
              <a:t>Duis aute irure dolor in reprehenderit in voluptate velit esse cillum dolore eu fugiat nulla pariatur. Excepteur sint occaecat cupidatat non proident, sunt in culpa qui officia deserunt mollit anim id est laborum.</a:t>
            </a:r>
          </a:p>
        </p:txBody>
      </p:sp>
      <p:sp>
        <p:nvSpPr>
          <p:cNvPr id="2" name="Date Placeholder 1">
            <a:extLst>
              <a:ext uri="{FF2B5EF4-FFF2-40B4-BE49-F238E27FC236}">
                <a16:creationId xmlns:a16="http://schemas.microsoft.com/office/drawing/2014/main" id="{72B2E0B8-7E8C-4D5B-8720-7D6DF5745A86}"/>
              </a:ext>
            </a:extLst>
          </p:cNvPr>
          <p:cNvSpPr>
            <a:spLocks noGrp="1"/>
          </p:cNvSpPr>
          <p:nvPr>
            <p:ph type="dt" sz="half" idx="10"/>
          </p:nvPr>
        </p:nvSpPr>
        <p:spPr>
          <a:xfrm>
            <a:off x="838200" y="6356350"/>
            <a:ext cx="2743200" cy="365125"/>
          </a:xfrm>
        </p:spPr>
        <p:txBody>
          <a:bodyPr/>
          <a:lstStyle/>
          <a:p>
            <a:r>
              <a:rPr lang="en-US"/>
              <a:t>Date</a:t>
            </a:r>
          </a:p>
        </p:txBody>
      </p:sp>
      <p:sp>
        <p:nvSpPr>
          <p:cNvPr id="3" name="Footer Placeholder 2">
            <a:extLst>
              <a:ext uri="{FF2B5EF4-FFF2-40B4-BE49-F238E27FC236}">
                <a16:creationId xmlns:a16="http://schemas.microsoft.com/office/drawing/2014/main" id="{E508D2D0-7ED2-46AF-8889-FC3188626EE6}"/>
              </a:ext>
            </a:extLst>
          </p:cNvPr>
          <p:cNvSpPr>
            <a:spLocks noGrp="1"/>
          </p:cNvSpPr>
          <p:nvPr>
            <p:ph type="ftr" sz="quarter" idx="11"/>
          </p:nvPr>
        </p:nvSpPr>
        <p:spPr>
          <a:xfrm>
            <a:off x="4038600" y="6356350"/>
            <a:ext cx="4114800" cy="365125"/>
          </a:xfrm>
        </p:spPr>
        <p:txBody>
          <a:bodyPr/>
          <a:lstStyle/>
          <a:p>
            <a:r>
              <a:rPr lang="en-US"/>
              <a:t>Your Footer Here</a:t>
            </a:r>
          </a:p>
        </p:txBody>
      </p:sp>
      <p:sp>
        <p:nvSpPr>
          <p:cNvPr id="6" name="Slide Number Placeholder 5">
            <a:extLst>
              <a:ext uri="{FF2B5EF4-FFF2-40B4-BE49-F238E27FC236}">
                <a16:creationId xmlns:a16="http://schemas.microsoft.com/office/drawing/2014/main" id="{7E492738-5ABF-4B0E-8DE3-867BE4D42FC5}"/>
              </a:ext>
            </a:extLst>
          </p:cNvPr>
          <p:cNvSpPr>
            <a:spLocks noGrp="1"/>
          </p:cNvSpPr>
          <p:nvPr>
            <p:ph type="sldNum" sz="quarter" idx="12"/>
          </p:nvPr>
        </p:nvSpPr>
        <p:spPr>
          <a:xfrm>
            <a:off x="8610600" y="6356350"/>
            <a:ext cx="2743200" cy="365125"/>
          </a:xfrm>
        </p:spPr>
        <p:txBody>
          <a:bodyPr/>
          <a:lstStyle/>
          <a:p>
            <a:fld id="{672B7600-67E3-4D97-B453-880E2742B982}" type="slidenum">
              <a:rPr lang="en-US" smtClean="0"/>
              <a:pPr/>
              <a:t>3</a:t>
            </a:fld>
            <a:endParaRPr lang="en-US"/>
          </a:p>
        </p:txBody>
      </p:sp>
    </p:spTree>
    <p:extLst>
      <p:ext uri="{BB962C8B-B14F-4D97-AF65-F5344CB8AC3E}">
        <p14:creationId xmlns:p14="http://schemas.microsoft.com/office/powerpoint/2010/main" val="12572213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284E382-9EF1-4EBC-8F04-8C4130B8A40A}"/>
              </a:ext>
            </a:extLst>
          </p:cNvPr>
          <p:cNvSpPr>
            <a:spLocks noGrp="1"/>
          </p:cNvSpPr>
          <p:nvPr>
            <p:ph type="title"/>
          </p:nvPr>
        </p:nvSpPr>
        <p:spPr>
          <a:xfrm>
            <a:off x="831850" y="1709738"/>
            <a:ext cx="4440794" cy="2852737"/>
          </a:xfrm>
        </p:spPr>
        <p:txBody>
          <a:bodyPr/>
          <a:lstStyle/>
          <a:p>
            <a:r>
              <a:rPr lang="en-US" altLang="zh-CN" dirty="0"/>
              <a:t>Image-Text Classifier</a:t>
            </a:r>
            <a:endParaRPr lang="en-US" dirty="0"/>
          </a:p>
        </p:txBody>
      </p:sp>
      <p:sp>
        <p:nvSpPr>
          <p:cNvPr id="5" name="Text Placeholder 4">
            <a:extLst>
              <a:ext uri="{FF2B5EF4-FFF2-40B4-BE49-F238E27FC236}">
                <a16:creationId xmlns:a16="http://schemas.microsoft.com/office/drawing/2014/main" id="{11BD888B-972E-42BE-8FD6-806C5A5A3530}"/>
              </a:ext>
            </a:extLst>
          </p:cNvPr>
          <p:cNvSpPr>
            <a:spLocks noGrp="1"/>
          </p:cNvSpPr>
          <p:nvPr>
            <p:ph type="body" idx="1"/>
          </p:nvPr>
        </p:nvSpPr>
        <p:spPr>
          <a:xfrm>
            <a:off x="831850" y="4589463"/>
            <a:ext cx="4440794" cy="1500187"/>
          </a:xfrm>
        </p:spPr>
        <p:txBody>
          <a:bodyPr/>
          <a:lstStyle/>
          <a:p>
            <a:pPr lvl="0">
              <a:lnSpc>
                <a:spcPct val="107000"/>
              </a:lnSpc>
            </a:pPr>
            <a:r>
              <a:rPr lang="en-HK" altLang="zh-HK" sz="2400" kern="100" dirty="0">
                <a:effectLst/>
                <a:latin typeface="Seaford" panose="00000500000000000000" pitchFamily="2" charset="0"/>
                <a:ea typeface="等线" panose="02010600030101010101" pitchFamily="2" charset="-122"/>
                <a:cs typeface="Times New Roman" panose="02020603050405020304" pitchFamily="18" charset="0"/>
              </a:rPr>
              <a:t>Predict the relationship between textual and visual inputs</a:t>
            </a:r>
            <a:endParaRPr lang="zh-TW" altLang="zh-HK" sz="2400" kern="100" dirty="0">
              <a:effectLst/>
              <a:latin typeface="Calibri" panose="020F0502020204030204" pitchFamily="34" charset="0"/>
              <a:ea typeface="等线" panose="02010600030101010101" pitchFamily="2" charset="-122"/>
              <a:cs typeface="Times New Roman" panose="02020603050405020304" pitchFamily="18" charset="0"/>
            </a:endParaRPr>
          </a:p>
        </p:txBody>
      </p:sp>
      <p:sp>
        <p:nvSpPr>
          <p:cNvPr id="8" name="Slide Number Placeholder 7">
            <a:extLst>
              <a:ext uri="{FF2B5EF4-FFF2-40B4-BE49-F238E27FC236}">
                <a16:creationId xmlns:a16="http://schemas.microsoft.com/office/drawing/2014/main" id="{82ABB03D-568D-4321-8FC9-B6B10C349997}"/>
              </a:ext>
            </a:extLst>
          </p:cNvPr>
          <p:cNvSpPr>
            <a:spLocks noGrp="1"/>
          </p:cNvSpPr>
          <p:nvPr>
            <p:ph type="sldNum" sz="quarter" idx="12"/>
          </p:nvPr>
        </p:nvSpPr>
        <p:spPr>
          <a:xfrm>
            <a:off x="8610600" y="6356350"/>
            <a:ext cx="2743200" cy="365125"/>
          </a:xfrm>
        </p:spPr>
        <p:txBody>
          <a:bodyPr/>
          <a:lstStyle/>
          <a:p>
            <a:fld id="{672B7600-67E3-4D97-B453-880E2742B982}" type="slidenum">
              <a:rPr lang="en-US" smtClean="0"/>
              <a:pPr/>
              <a:t>4</a:t>
            </a:fld>
            <a:endParaRPr lang="en-US"/>
          </a:p>
        </p:txBody>
      </p:sp>
      <p:pic>
        <p:nvPicPr>
          <p:cNvPr id="13" name="图片占位符 12">
            <a:extLst>
              <a:ext uri="{FF2B5EF4-FFF2-40B4-BE49-F238E27FC236}">
                <a16:creationId xmlns:a16="http://schemas.microsoft.com/office/drawing/2014/main" id="{C83BC50C-103C-4731-B2A5-7EBC6E0E8B4B}"/>
              </a:ext>
            </a:extLst>
          </p:cNvPr>
          <p:cNvPicPr>
            <a:picLocks noGrp="1" noChangeAspect="1"/>
          </p:cNvPicPr>
          <p:nvPr>
            <p:ph type="pic" sz="quarter" idx="13"/>
          </p:nvPr>
        </p:nvPicPr>
        <p:blipFill>
          <a:blip r:embed="rId3"/>
          <a:srcRect l="22443" r="22443"/>
          <a:stretch>
            <a:fillRect/>
          </a:stretch>
        </p:blipFill>
        <p:spPr/>
      </p:pic>
    </p:spTree>
    <p:extLst>
      <p:ext uri="{BB962C8B-B14F-4D97-AF65-F5344CB8AC3E}">
        <p14:creationId xmlns:p14="http://schemas.microsoft.com/office/powerpoint/2010/main" val="11212265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349B84D-A234-4296-B4C9-92A57C6D1AFC}"/>
              </a:ext>
            </a:extLst>
          </p:cNvPr>
          <p:cNvSpPr>
            <a:spLocks noGrp="1"/>
          </p:cNvSpPr>
          <p:nvPr>
            <p:ph type="title"/>
          </p:nvPr>
        </p:nvSpPr>
        <p:spPr>
          <a:xfrm>
            <a:off x="838200" y="365125"/>
            <a:ext cx="8329551" cy="1325563"/>
          </a:xfrm>
        </p:spPr>
        <p:txBody>
          <a:bodyPr/>
          <a:lstStyle/>
          <a:p>
            <a:r>
              <a:rPr lang="en-US" altLang="zh-CN" sz="4400" kern="100" dirty="0">
                <a:latin typeface="Seaford" panose="00000500000000000000" pitchFamily="2" charset="0"/>
                <a:ea typeface="等线" panose="02010600030101010101" pitchFamily="2" charset="-122"/>
                <a:cs typeface="Times New Roman" panose="02020603050405020304" pitchFamily="18" charset="0"/>
              </a:rPr>
              <a:t>Steps</a:t>
            </a:r>
            <a:endParaRPr lang="en-US" dirty="0"/>
          </a:p>
        </p:txBody>
      </p:sp>
      <p:sp>
        <p:nvSpPr>
          <p:cNvPr id="5" name="Content Placeholder 4">
            <a:extLst>
              <a:ext uri="{FF2B5EF4-FFF2-40B4-BE49-F238E27FC236}">
                <a16:creationId xmlns:a16="http://schemas.microsoft.com/office/drawing/2014/main" id="{BE780FC3-EBC9-4538-91F6-C3852A655574}"/>
              </a:ext>
            </a:extLst>
          </p:cNvPr>
          <p:cNvSpPr>
            <a:spLocks noGrp="1"/>
          </p:cNvSpPr>
          <p:nvPr>
            <p:ph idx="1"/>
          </p:nvPr>
        </p:nvSpPr>
        <p:spPr>
          <a:xfrm>
            <a:off x="838200" y="1825625"/>
            <a:ext cx="8329551" cy="4351338"/>
          </a:xfrm>
        </p:spPr>
        <p:txBody>
          <a:bodyPr>
            <a:normAutofit fontScale="77500" lnSpcReduction="20000"/>
          </a:bodyPr>
          <a:lstStyle/>
          <a:p>
            <a:pPr marL="342900" lvl="0" indent="-342900">
              <a:lnSpc>
                <a:spcPct val="107000"/>
              </a:lnSpc>
              <a:buFont typeface="+mj-lt"/>
              <a:buAutoNum type="arabicPeriod"/>
            </a:pPr>
            <a:r>
              <a:rPr lang="en-HK" altLang="zh-HK" sz="2800" kern="100" dirty="0">
                <a:effectLst/>
                <a:latin typeface="Seaford" panose="00000500000000000000" pitchFamily="2" charset="0"/>
                <a:ea typeface="等线" panose="02010600030101010101" pitchFamily="2" charset="-122"/>
                <a:cs typeface="Times New Roman" panose="02020603050405020304" pitchFamily="18" charset="0"/>
              </a:rPr>
              <a:t>Resize all the images to a size of 128x128 pixels.</a:t>
            </a:r>
            <a:endParaRPr lang="zh-TW" altLang="zh-HK" sz="2800" kern="100" dirty="0">
              <a:effectLst/>
              <a:latin typeface="Calibri" panose="020F0502020204030204" pitchFamily="34" charset="0"/>
              <a:ea typeface="等线" panose="02010600030101010101" pitchFamily="2" charset="-122"/>
              <a:cs typeface="Times New Roman" panose="02020603050405020304" pitchFamily="18" charset="0"/>
            </a:endParaRPr>
          </a:p>
          <a:p>
            <a:pPr marL="342900" lvl="0" indent="-342900">
              <a:lnSpc>
                <a:spcPct val="107000"/>
              </a:lnSpc>
              <a:buFont typeface="+mj-lt"/>
              <a:buAutoNum type="arabicPeriod"/>
            </a:pPr>
            <a:r>
              <a:rPr lang="en-HK" altLang="zh-HK" sz="2800" kern="100" dirty="0">
                <a:effectLst/>
                <a:latin typeface="Seaford" panose="00000500000000000000" pitchFamily="2" charset="0"/>
                <a:ea typeface="等线" panose="02010600030101010101" pitchFamily="2" charset="-122"/>
                <a:cs typeface="Times New Roman" panose="02020603050405020304" pitchFamily="18" charset="0"/>
              </a:rPr>
              <a:t>Split the data into training, validation, and test sets.</a:t>
            </a:r>
            <a:endParaRPr lang="zh-TW" altLang="zh-HK" sz="2800" kern="100" dirty="0">
              <a:effectLst/>
              <a:latin typeface="Calibri" panose="020F0502020204030204" pitchFamily="34" charset="0"/>
              <a:ea typeface="等线" panose="02010600030101010101" pitchFamily="2" charset="-122"/>
              <a:cs typeface="Times New Roman" panose="02020603050405020304" pitchFamily="18" charset="0"/>
            </a:endParaRPr>
          </a:p>
          <a:p>
            <a:pPr marL="342900" indent="-342900">
              <a:lnSpc>
                <a:spcPct val="107000"/>
              </a:lnSpc>
              <a:buFont typeface="+mj-lt"/>
              <a:buAutoNum type="arabicPeriod"/>
            </a:pPr>
            <a:r>
              <a:rPr lang="en-HK" altLang="zh-HK" sz="2800" kern="100" dirty="0">
                <a:effectLst/>
                <a:latin typeface="Seaford" panose="00000500000000000000" pitchFamily="2" charset="0"/>
                <a:ea typeface="等线" panose="02010600030101010101" pitchFamily="2" charset="-122"/>
                <a:cs typeface="Times New Roman" panose="02020603050405020304" pitchFamily="18" charset="0"/>
              </a:rPr>
              <a:t>Convert text into text embeddings, images into image embeddings (a stacked tensor).</a:t>
            </a:r>
            <a:endParaRPr lang="zh-TW" altLang="zh-HK" sz="2800" kern="100" dirty="0">
              <a:effectLst/>
              <a:latin typeface="Calibri" panose="020F0502020204030204" pitchFamily="34" charset="0"/>
              <a:ea typeface="等线" panose="02010600030101010101" pitchFamily="2" charset="-122"/>
              <a:cs typeface="Times New Roman" panose="02020603050405020304" pitchFamily="18" charset="0"/>
            </a:endParaRPr>
          </a:p>
          <a:p>
            <a:pPr marL="342900" lvl="0" indent="-342900">
              <a:lnSpc>
                <a:spcPct val="107000"/>
              </a:lnSpc>
              <a:buFont typeface="+mj-lt"/>
              <a:buAutoNum type="arabicPeriod"/>
            </a:pPr>
            <a:r>
              <a:rPr lang="en-HK" altLang="zh-HK" sz="2800" kern="100" dirty="0">
                <a:effectLst/>
                <a:latin typeface="Seaford" panose="00000500000000000000" pitchFamily="2" charset="0"/>
                <a:ea typeface="等线" panose="02010600030101010101" pitchFamily="2" charset="-122"/>
                <a:cs typeface="Times New Roman" panose="02020603050405020304" pitchFamily="18" charset="0"/>
              </a:rPr>
              <a:t>Define the text model, image models, loss function.</a:t>
            </a:r>
          </a:p>
          <a:p>
            <a:pPr marL="342900" lvl="0" indent="-342900">
              <a:lnSpc>
                <a:spcPct val="107000"/>
              </a:lnSpc>
              <a:buFont typeface="+mj-lt"/>
              <a:buAutoNum type="arabicPeriod"/>
            </a:pPr>
            <a:r>
              <a:rPr lang="en-HK" altLang="zh-HK" sz="2800" kern="100" dirty="0">
                <a:effectLst/>
                <a:latin typeface="Seaford" panose="00000500000000000000" pitchFamily="2" charset="0"/>
                <a:ea typeface="等线" panose="02010600030101010101" pitchFamily="2" charset="-122"/>
                <a:cs typeface="Times New Roman" panose="02020603050405020304" pitchFamily="18" charset="0"/>
              </a:rPr>
              <a:t>Implement training, evaluation and testing with the joint embeddings.</a:t>
            </a:r>
            <a:endParaRPr lang="zh-TW" altLang="zh-HK" sz="2800" kern="100" dirty="0">
              <a:effectLst/>
              <a:latin typeface="Calibri" panose="020F0502020204030204" pitchFamily="34" charset="0"/>
              <a:ea typeface="等线" panose="02010600030101010101" pitchFamily="2" charset="-122"/>
              <a:cs typeface="Times New Roman" panose="02020603050405020304" pitchFamily="18" charset="0"/>
            </a:endParaRPr>
          </a:p>
          <a:p>
            <a:pPr marL="342900" lvl="0" indent="-342900">
              <a:lnSpc>
                <a:spcPct val="107000"/>
              </a:lnSpc>
              <a:spcAft>
                <a:spcPts val="800"/>
              </a:spcAft>
              <a:buFont typeface="+mj-lt"/>
              <a:buAutoNum type="arabicPeriod"/>
            </a:pPr>
            <a:r>
              <a:rPr lang="en-HK" altLang="zh-HK" sz="2800" kern="100" dirty="0">
                <a:effectLst/>
                <a:latin typeface="Seaford" panose="00000500000000000000" pitchFamily="2" charset="0"/>
                <a:ea typeface="等线" panose="02010600030101010101" pitchFamily="2" charset="-122"/>
                <a:cs typeface="Times New Roman" panose="02020603050405020304" pitchFamily="18" charset="0"/>
              </a:rPr>
              <a:t>Output the running losses (diagrams), classification accuracy, and the testing accuracy.</a:t>
            </a:r>
            <a:endParaRPr lang="zh-TW" altLang="zh-HK" sz="2800" kern="100" dirty="0">
              <a:effectLst/>
              <a:latin typeface="Calibri" panose="020F0502020204030204" pitchFamily="34" charset="0"/>
              <a:ea typeface="等线" panose="02010600030101010101" pitchFamily="2" charset="-122"/>
              <a:cs typeface="Times New Roman" panose="02020603050405020304" pitchFamily="18" charset="0"/>
            </a:endParaRPr>
          </a:p>
        </p:txBody>
      </p:sp>
      <p:sp>
        <p:nvSpPr>
          <p:cNvPr id="6" name="Slide Number Placeholder 5">
            <a:extLst>
              <a:ext uri="{FF2B5EF4-FFF2-40B4-BE49-F238E27FC236}">
                <a16:creationId xmlns:a16="http://schemas.microsoft.com/office/drawing/2014/main" id="{7E492738-5ABF-4B0E-8DE3-867BE4D42FC5}"/>
              </a:ext>
            </a:extLst>
          </p:cNvPr>
          <p:cNvSpPr>
            <a:spLocks noGrp="1"/>
          </p:cNvSpPr>
          <p:nvPr>
            <p:ph type="sldNum" sz="quarter" idx="12"/>
          </p:nvPr>
        </p:nvSpPr>
        <p:spPr>
          <a:xfrm>
            <a:off x="8610600" y="6356350"/>
            <a:ext cx="2743200" cy="365125"/>
          </a:xfrm>
        </p:spPr>
        <p:txBody>
          <a:bodyPr/>
          <a:lstStyle/>
          <a:p>
            <a:fld id="{672B7600-67E3-4D97-B453-880E2742B982}" type="slidenum">
              <a:rPr lang="en-US" smtClean="0"/>
              <a:pPr/>
              <a:t>5</a:t>
            </a:fld>
            <a:endParaRPr lang="en-US"/>
          </a:p>
        </p:txBody>
      </p:sp>
    </p:spTree>
    <p:extLst>
      <p:ext uri="{BB962C8B-B14F-4D97-AF65-F5344CB8AC3E}">
        <p14:creationId xmlns:p14="http://schemas.microsoft.com/office/powerpoint/2010/main" val="14437590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DD55A3-048E-4DD5-9687-895958E53E21}"/>
              </a:ext>
            </a:extLst>
          </p:cNvPr>
          <p:cNvSpPr>
            <a:spLocks noGrp="1"/>
          </p:cNvSpPr>
          <p:nvPr>
            <p:ph type="title"/>
          </p:nvPr>
        </p:nvSpPr>
        <p:spPr/>
        <p:txBody>
          <a:bodyPr/>
          <a:lstStyle/>
          <a:p>
            <a:r>
              <a:rPr lang="en-US" altLang="zh-HK" dirty="0"/>
              <a:t>Input data sample</a:t>
            </a:r>
            <a:endParaRPr lang="zh-HK" altLang="en-US" dirty="0"/>
          </a:p>
        </p:txBody>
      </p:sp>
      <p:sp>
        <p:nvSpPr>
          <p:cNvPr id="3" name="内容占位符 2">
            <a:extLst>
              <a:ext uri="{FF2B5EF4-FFF2-40B4-BE49-F238E27FC236}">
                <a16:creationId xmlns:a16="http://schemas.microsoft.com/office/drawing/2014/main" id="{3D2FF873-9FD8-4CC1-83F6-45CF1641EA3E}"/>
              </a:ext>
            </a:extLst>
          </p:cNvPr>
          <p:cNvSpPr>
            <a:spLocks noGrp="1"/>
          </p:cNvSpPr>
          <p:nvPr>
            <p:ph idx="1"/>
          </p:nvPr>
        </p:nvSpPr>
        <p:spPr>
          <a:xfrm>
            <a:off x="838200" y="1825625"/>
            <a:ext cx="4738397" cy="4351338"/>
          </a:xfrm>
        </p:spPr>
        <p:txBody>
          <a:bodyPr>
            <a:normAutofit fontScale="70000" lnSpcReduction="20000"/>
          </a:bodyPr>
          <a:lstStyle/>
          <a:p>
            <a:pPr marL="0" indent="0">
              <a:buNone/>
            </a:pPr>
            <a:r>
              <a:rPr lang="en-US" altLang="zh-HK" sz="2800" dirty="0">
                <a:latin typeface="Seaford" panose="00000500000000000000" pitchFamily="2" charset="0"/>
              </a:rPr>
              <a:t>'this flower has petals that are red with yellow tips the petals of this flower are orange and red with a long stigma this flower is orange and yellow in color, with petals that are yellow on the tips. this is a yellow flower with orange on the petals and red stamen. the flower has many petals that are red with yellow tips and red stamen. bright yellow and orange make up the colors of the petals. this flower has petals that are orange and has yellow tips this flower is pink and yellow in color, and has petals that are multi colored. red stigma flowing into a reddish orange petals that are tipped in yellow the petals of this flower are orange with yellow tips and the pedicel is green'</a:t>
            </a:r>
            <a:endParaRPr lang="zh-HK" altLang="en-US" sz="2800" dirty="0">
              <a:latin typeface="Seaford" panose="00000500000000000000" pitchFamily="2" charset="0"/>
            </a:endParaRPr>
          </a:p>
        </p:txBody>
      </p:sp>
      <p:sp>
        <p:nvSpPr>
          <p:cNvPr id="6" name="灯片编号占位符 5">
            <a:extLst>
              <a:ext uri="{FF2B5EF4-FFF2-40B4-BE49-F238E27FC236}">
                <a16:creationId xmlns:a16="http://schemas.microsoft.com/office/drawing/2014/main" id="{62972C15-B373-400B-ADA9-1A31474779AC}"/>
              </a:ext>
            </a:extLst>
          </p:cNvPr>
          <p:cNvSpPr>
            <a:spLocks noGrp="1"/>
          </p:cNvSpPr>
          <p:nvPr>
            <p:ph type="sldNum" sz="quarter" idx="12"/>
          </p:nvPr>
        </p:nvSpPr>
        <p:spPr/>
        <p:txBody>
          <a:bodyPr/>
          <a:lstStyle/>
          <a:p>
            <a:fld id="{672B7600-67E3-4D97-B453-880E2742B982}" type="slidenum">
              <a:rPr lang="en-US" smtClean="0"/>
              <a:t>6</a:t>
            </a:fld>
            <a:endParaRPr lang="en-US"/>
          </a:p>
        </p:txBody>
      </p:sp>
      <p:pic>
        <p:nvPicPr>
          <p:cNvPr id="8" name="Picture 2">
            <a:extLst>
              <a:ext uri="{FF2B5EF4-FFF2-40B4-BE49-F238E27FC236}">
                <a16:creationId xmlns:a16="http://schemas.microsoft.com/office/drawing/2014/main" id="{88EA15FC-CB7B-449A-80A5-0ACFFF2715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98517" y="1825625"/>
            <a:ext cx="3591154" cy="38843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5449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349B84D-A234-4296-B4C9-92A57C6D1AFC}"/>
              </a:ext>
            </a:extLst>
          </p:cNvPr>
          <p:cNvSpPr>
            <a:spLocks noGrp="1"/>
          </p:cNvSpPr>
          <p:nvPr>
            <p:ph type="title"/>
          </p:nvPr>
        </p:nvSpPr>
        <p:spPr>
          <a:xfrm>
            <a:off x="838200" y="365125"/>
            <a:ext cx="8329551" cy="1325563"/>
          </a:xfrm>
        </p:spPr>
        <p:txBody>
          <a:bodyPr/>
          <a:lstStyle/>
          <a:p>
            <a:r>
              <a:rPr lang="en-US" altLang="zh-CN" sz="4400" kern="100" dirty="0">
                <a:latin typeface="Seaford" panose="00000500000000000000" pitchFamily="2" charset="0"/>
                <a:ea typeface="等线" panose="02010600030101010101" pitchFamily="2" charset="-122"/>
                <a:cs typeface="Times New Roman" panose="02020603050405020304" pitchFamily="18" charset="0"/>
              </a:rPr>
              <a:t>Text Model: BERT-ARCH</a:t>
            </a:r>
            <a:endParaRPr lang="en-US" dirty="0"/>
          </a:p>
        </p:txBody>
      </p:sp>
      <p:sp>
        <p:nvSpPr>
          <p:cNvPr id="5" name="Content Placeholder 4">
            <a:extLst>
              <a:ext uri="{FF2B5EF4-FFF2-40B4-BE49-F238E27FC236}">
                <a16:creationId xmlns:a16="http://schemas.microsoft.com/office/drawing/2014/main" id="{BE780FC3-EBC9-4538-91F6-C3852A655574}"/>
              </a:ext>
            </a:extLst>
          </p:cNvPr>
          <p:cNvSpPr>
            <a:spLocks noGrp="1"/>
          </p:cNvSpPr>
          <p:nvPr>
            <p:ph idx="1"/>
          </p:nvPr>
        </p:nvSpPr>
        <p:spPr>
          <a:xfrm>
            <a:off x="838200" y="1825625"/>
            <a:ext cx="8329551" cy="4351338"/>
          </a:xfrm>
        </p:spPr>
        <p:txBody>
          <a:bodyPr>
            <a:normAutofit fontScale="77500" lnSpcReduction="20000"/>
          </a:bodyPr>
          <a:lstStyle/>
          <a:p>
            <a:pPr marL="0" indent="0">
              <a:lnSpc>
                <a:spcPct val="107000"/>
              </a:lnSpc>
              <a:buNone/>
            </a:pPr>
            <a:r>
              <a:rPr lang="en-HK" altLang="zh-HK" kern="100" dirty="0">
                <a:latin typeface="Seaford" panose="00000500000000000000" pitchFamily="2" charset="0"/>
                <a:ea typeface="等线" panose="02010600030101010101" pitchFamily="2" charset="-122"/>
                <a:cs typeface="Times New Roman" panose="02020603050405020304" pitchFamily="18" charset="0"/>
              </a:rPr>
              <a:t>P</a:t>
            </a:r>
            <a:r>
              <a:rPr lang="en-HK" altLang="zh-HK" sz="2800" kern="100" dirty="0">
                <a:effectLst/>
                <a:latin typeface="Seaford" panose="00000500000000000000" pitchFamily="2" charset="0"/>
                <a:ea typeface="等线" panose="02010600030101010101" pitchFamily="2" charset="-122"/>
                <a:cs typeface="Times New Roman" panose="02020603050405020304" pitchFamily="18" charset="0"/>
              </a:rPr>
              <a:t>re-trained BERT model</a:t>
            </a:r>
          </a:p>
          <a:p>
            <a:pPr>
              <a:lnSpc>
                <a:spcPct val="107000"/>
              </a:lnSpc>
            </a:pPr>
            <a:r>
              <a:rPr lang="en-US" altLang="zh-HK" kern="100" dirty="0">
                <a:latin typeface="Seaford" panose="00000500000000000000" pitchFamily="2" charset="0"/>
                <a:ea typeface="等线" panose="02010600030101010101" pitchFamily="2" charset="-122"/>
                <a:cs typeface="Times New Roman" panose="02020603050405020304" pitchFamily="18" charset="0"/>
              </a:rPr>
              <a:t>A </a:t>
            </a:r>
            <a:r>
              <a:rPr lang="en-US" altLang="zh-HK" sz="2800" kern="100" dirty="0">
                <a:latin typeface="Seaford" panose="00000500000000000000" pitchFamily="2" charset="0"/>
                <a:ea typeface="等线" panose="02010600030101010101" pitchFamily="2" charset="-122"/>
                <a:cs typeface="Times New Roman" panose="02020603050405020304" pitchFamily="18" charset="0"/>
              </a:rPr>
              <a:t>deep learning model for NLP tasks, pre-trained on </a:t>
            </a:r>
            <a:r>
              <a:rPr lang="en-US" altLang="zh-HK" sz="2800" kern="100" dirty="0" err="1">
                <a:latin typeface="Seaford" panose="00000500000000000000" pitchFamily="2" charset="0"/>
                <a:ea typeface="等线" panose="02010600030101010101" pitchFamily="2" charset="-122"/>
                <a:cs typeface="Times New Roman" panose="02020603050405020304" pitchFamily="18" charset="0"/>
              </a:rPr>
              <a:t>unlabelled</a:t>
            </a:r>
            <a:r>
              <a:rPr lang="en-US" altLang="zh-HK" sz="2800" kern="100" dirty="0">
                <a:latin typeface="Seaford" panose="00000500000000000000" pitchFamily="2" charset="0"/>
                <a:ea typeface="等线" panose="02010600030101010101" pitchFamily="2" charset="-122"/>
                <a:cs typeface="Times New Roman" panose="02020603050405020304" pitchFamily="18" charset="0"/>
              </a:rPr>
              <a:t> texts.</a:t>
            </a:r>
          </a:p>
          <a:p>
            <a:pPr>
              <a:lnSpc>
                <a:spcPct val="107000"/>
              </a:lnSpc>
            </a:pPr>
            <a:r>
              <a:rPr lang="en-US" altLang="zh-HK" sz="2800" kern="100" dirty="0">
                <a:latin typeface="Seaford" panose="00000500000000000000" pitchFamily="2" charset="0"/>
                <a:ea typeface="等线" panose="02010600030101010101" pitchFamily="2" charset="-122"/>
                <a:cs typeface="Times New Roman" panose="02020603050405020304" pitchFamily="18" charset="0"/>
              </a:rPr>
              <a:t>Consist of multiple transformer encoder layers and performs two tasks: masked language modelling and next sentence prediction</a:t>
            </a:r>
          </a:p>
          <a:p>
            <a:pPr>
              <a:lnSpc>
                <a:spcPct val="107000"/>
              </a:lnSpc>
            </a:pPr>
            <a:r>
              <a:rPr lang="en-US" altLang="zh-HK" sz="2800" kern="100" dirty="0">
                <a:latin typeface="Seaford" panose="00000500000000000000" pitchFamily="2" charset="0"/>
                <a:ea typeface="等线" panose="02010600030101010101" pitchFamily="2" charset="-122"/>
                <a:cs typeface="Times New Roman" panose="02020603050405020304" pitchFamily="18" charset="0"/>
              </a:rPr>
              <a:t>Extract features from the input text, and then these features are fed into a task-specific output layer.</a:t>
            </a:r>
          </a:p>
          <a:p>
            <a:pPr marL="0" indent="0">
              <a:lnSpc>
                <a:spcPct val="107000"/>
              </a:lnSpc>
              <a:buNone/>
            </a:pPr>
            <a:r>
              <a:rPr lang="en-HK" altLang="zh-HK" sz="2800" kern="100" dirty="0">
                <a:effectLst/>
                <a:latin typeface="Seaford" panose="00000500000000000000" pitchFamily="2" charset="0"/>
                <a:ea typeface="等线" panose="02010600030101010101" pitchFamily="2" charset="-122"/>
                <a:cs typeface="Times New Roman" panose="02020603050405020304" pitchFamily="18" charset="0"/>
                <a:sym typeface="Wingdings" panose="05000000000000000000" pitchFamily="2" charset="2"/>
              </a:rPr>
              <a:t> </a:t>
            </a:r>
            <a:r>
              <a:rPr lang="en-US" altLang="zh-HK" sz="2800" kern="100" dirty="0">
                <a:latin typeface="Seaford" panose="00000500000000000000" pitchFamily="2" charset="0"/>
                <a:ea typeface="等线" panose="02010600030101010101" pitchFamily="2" charset="-122"/>
                <a:cs typeface="Times New Roman" panose="02020603050405020304" pitchFamily="18" charset="0"/>
              </a:rPr>
              <a:t>FC layer (768, 512) </a:t>
            </a:r>
            <a:r>
              <a:rPr lang="en-US" altLang="zh-HK" sz="2800" kern="100" dirty="0">
                <a:latin typeface="Seaford" panose="00000500000000000000" pitchFamily="2" charset="0"/>
                <a:ea typeface="等线" panose="02010600030101010101" pitchFamily="2" charset="-122"/>
                <a:cs typeface="Times New Roman" panose="02020603050405020304" pitchFamily="18" charset="0"/>
                <a:sym typeface="Wingdings" panose="05000000000000000000" pitchFamily="2" charset="2"/>
              </a:rPr>
              <a:t> </a:t>
            </a:r>
            <a:r>
              <a:rPr lang="en-US" altLang="zh-HK" sz="2800" kern="100" dirty="0" err="1">
                <a:latin typeface="Seaford" panose="00000500000000000000" pitchFamily="2" charset="0"/>
                <a:ea typeface="等线" panose="02010600030101010101" pitchFamily="2" charset="-122"/>
                <a:cs typeface="Times New Roman" panose="02020603050405020304" pitchFamily="18" charset="0"/>
              </a:rPr>
              <a:t>ReLU</a:t>
            </a:r>
            <a:r>
              <a:rPr lang="en-US" altLang="zh-HK" sz="2800" kern="100" dirty="0">
                <a:latin typeface="Seaford" panose="00000500000000000000" pitchFamily="2" charset="0"/>
                <a:ea typeface="等线" panose="02010600030101010101" pitchFamily="2" charset="-122"/>
                <a:cs typeface="Times New Roman" panose="02020603050405020304" pitchFamily="18" charset="0"/>
              </a:rPr>
              <a:t> activation function </a:t>
            </a:r>
            <a:r>
              <a:rPr lang="en-US" altLang="zh-HK" sz="2800" kern="100" dirty="0">
                <a:latin typeface="Seaford" panose="00000500000000000000" pitchFamily="2" charset="0"/>
                <a:ea typeface="等线" panose="02010600030101010101" pitchFamily="2" charset="-122"/>
                <a:cs typeface="Times New Roman" panose="02020603050405020304" pitchFamily="18" charset="0"/>
                <a:sym typeface="Wingdings" panose="05000000000000000000" pitchFamily="2" charset="2"/>
              </a:rPr>
              <a:t> </a:t>
            </a:r>
            <a:r>
              <a:rPr lang="en-US" altLang="zh-HK" sz="2800" kern="100" dirty="0">
                <a:latin typeface="Seaford" panose="00000500000000000000" pitchFamily="2" charset="0"/>
                <a:ea typeface="等线" panose="02010600030101010101" pitchFamily="2" charset="-122"/>
                <a:cs typeface="Times New Roman" panose="02020603050405020304" pitchFamily="18" charset="0"/>
              </a:rPr>
              <a:t>Drop-out layer (rate = 0.1) </a:t>
            </a:r>
            <a:r>
              <a:rPr lang="en-US" altLang="zh-HK" sz="2800" kern="100" dirty="0">
                <a:latin typeface="Seaford" panose="00000500000000000000" pitchFamily="2" charset="0"/>
                <a:ea typeface="等线" panose="02010600030101010101" pitchFamily="2" charset="-122"/>
                <a:cs typeface="Times New Roman" panose="02020603050405020304" pitchFamily="18" charset="0"/>
                <a:sym typeface="Wingdings" panose="05000000000000000000" pitchFamily="2" charset="2"/>
              </a:rPr>
              <a:t> </a:t>
            </a:r>
            <a:r>
              <a:rPr lang="en-US" altLang="zh-HK" sz="2800" kern="100" dirty="0">
                <a:latin typeface="Seaford" panose="00000500000000000000" pitchFamily="2" charset="0"/>
                <a:ea typeface="等线" panose="02010600030101010101" pitchFamily="2" charset="-122"/>
                <a:cs typeface="Times New Roman" panose="02020603050405020304" pitchFamily="18" charset="0"/>
              </a:rPr>
              <a:t>FC layer (512, 1000)</a:t>
            </a:r>
          </a:p>
          <a:p>
            <a:pPr marL="342900" lvl="0" indent="-342900">
              <a:lnSpc>
                <a:spcPct val="107000"/>
              </a:lnSpc>
              <a:buFont typeface="+mj-lt"/>
              <a:buAutoNum type="arabicPeriod"/>
            </a:pPr>
            <a:endParaRPr lang="zh-TW" altLang="zh-HK" sz="2800" kern="100" dirty="0">
              <a:effectLst/>
              <a:latin typeface="Calibri" panose="020F0502020204030204" pitchFamily="34" charset="0"/>
              <a:ea typeface="等线" panose="02010600030101010101" pitchFamily="2" charset="-122"/>
              <a:cs typeface="Times New Roman" panose="02020603050405020304" pitchFamily="18" charset="0"/>
            </a:endParaRPr>
          </a:p>
        </p:txBody>
      </p:sp>
      <p:sp>
        <p:nvSpPr>
          <p:cNvPr id="6" name="Slide Number Placeholder 5">
            <a:extLst>
              <a:ext uri="{FF2B5EF4-FFF2-40B4-BE49-F238E27FC236}">
                <a16:creationId xmlns:a16="http://schemas.microsoft.com/office/drawing/2014/main" id="{7E492738-5ABF-4B0E-8DE3-867BE4D42FC5}"/>
              </a:ext>
            </a:extLst>
          </p:cNvPr>
          <p:cNvSpPr>
            <a:spLocks noGrp="1"/>
          </p:cNvSpPr>
          <p:nvPr>
            <p:ph type="sldNum" sz="quarter" idx="12"/>
          </p:nvPr>
        </p:nvSpPr>
        <p:spPr>
          <a:xfrm>
            <a:off x="8610600" y="6356350"/>
            <a:ext cx="2743200" cy="365125"/>
          </a:xfrm>
        </p:spPr>
        <p:txBody>
          <a:bodyPr/>
          <a:lstStyle/>
          <a:p>
            <a:fld id="{672B7600-67E3-4D97-B453-880E2742B982}" type="slidenum">
              <a:rPr lang="en-US" smtClean="0"/>
              <a:pPr/>
              <a:t>7</a:t>
            </a:fld>
            <a:endParaRPr lang="en-US"/>
          </a:p>
        </p:txBody>
      </p:sp>
    </p:spTree>
    <p:extLst>
      <p:ext uri="{BB962C8B-B14F-4D97-AF65-F5344CB8AC3E}">
        <p14:creationId xmlns:p14="http://schemas.microsoft.com/office/powerpoint/2010/main" val="37447117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349B84D-A234-4296-B4C9-92A57C6D1AFC}"/>
              </a:ext>
            </a:extLst>
          </p:cNvPr>
          <p:cNvSpPr>
            <a:spLocks noGrp="1"/>
          </p:cNvSpPr>
          <p:nvPr>
            <p:ph type="title"/>
          </p:nvPr>
        </p:nvSpPr>
        <p:spPr>
          <a:xfrm>
            <a:off x="838200" y="365125"/>
            <a:ext cx="8329551" cy="1325563"/>
          </a:xfrm>
        </p:spPr>
        <p:txBody>
          <a:bodyPr/>
          <a:lstStyle/>
          <a:p>
            <a:r>
              <a:rPr lang="en-US" altLang="zh-CN" kern="100" dirty="0">
                <a:latin typeface="Seaford" panose="00000500000000000000" pitchFamily="2" charset="0"/>
                <a:ea typeface="等线" panose="02010600030101010101" pitchFamily="2" charset="-122"/>
                <a:cs typeface="Times New Roman" panose="02020603050405020304" pitchFamily="18" charset="0"/>
              </a:rPr>
              <a:t>Image</a:t>
            </a:r>
            <a:r>
              <a:rPr lang="en-US" altLang="zh-CN" sz="4400" kern="100" dirty="0">
                <a:latin typeface="Seaford" panose="00000500000000000000" pitchFamily="2" charset="0"/>
                <a:ea typeface="等线" panose="02010600030101010101" pitchFamily="2" charset="-122"/>
                <a:cs typeface="Times New Roman" panose="02020603050405020304" pitchFamily="18" charset="0"/>
              </a:rPr>
              <a:t> Model: </a:t>
            </a:r>
            <a:r>
              <a:rPr lang="en-US" altLang="zh-CN" sz="4400" kern="100" dirty="0" err="1">
                <a:latin typeface="Seaford" panose="00000500000000000000" pitchFamily="2" charset="0"/>
                <a:ea typeface="等线" panose="02010600030101010101" pitchFamily="2" charset="-122"/>
                <a:cs typeface="Times New Roman" panose="02020603050405020304" pitchFamily="18" charset="0"/>
              </a:rPr>
              <a:t>GoogleNet</a:t>
            </a:r>
            <a:endParaRPr lang="en-US" dirty="0"/>
          </a:p>
        </p:txBody>
      </p:sp>
      <p:sp>
        <p:nvSpPr>
          <p:cNvPr id="5" name="Content Placeholder 4">
            <a:extLst>
              <a:ext uri="{FF2B5EF4-FFF2-40B4-BE49-F238E27FC236}">
                <a16:creationId xmlns:a16="http://schemas.microsoft.com/office/drawing/2014/main" id="{BE780FC3-EBC9-4538-91F6-C3852A655574}"/>
              </a:ext>
            </a:extLst>
          </p:cNvPr>
          <p:cNvSpPr>
            <a:spLocks noGrp="1"/>
          </p:cNvSpPr>
          <p:nvPr>
            <p:ph idx="1"/>
          </p:nvPr>
        </p:nvSpPr>
        <p:spPr>
          <a:xfrm>
            <a:off x="838200" y="1825625"/>
            <a:ext cx="8329551" cy="4351338"/>
          </a:xfrm>
        </p:spPr>
        <p:txBody>
          <a:bodyPr>
            <a:normAutofit fontScale="92500"/>
          </a:bodyPr>
          <a:lstStyle/>
          <a:p>
            <a:pPr>
              <a:lnSpc>
                <a:spcPct val="107000"/>
              </a:lnSpc>
            </a:pPr>
            <a:r>
              <a:rPr lang="en-US" altLang="zh-TW" kern="100" dirty="0">
                <a:latin typeface="Seaford" panose="00000500000000000000" pitchFamily="2" charset="0"/>
                <a:ea typeface="等线" panose="02010600030101010101" pitchFamily="2" charset="-122"/>
                <a:cs typeface="Times New Roman" panose="02020603050405020304" pitchFamily="18" charset="0"/>
              </a:rPr>
              <a:t>P</a:t>
            </a:r>
            <a:r>
              <a:rPr lang="en-US" altLang="zh-TW" sz="2800" kern="100" dirty="0">
                <a:effectLst/>
                <a:latin typeface="Seaford" panose="00000500000000000000" pitchFamily="2" charset="0"/>
                <a:ea typeface="等线" panose="02010600030101010101" pitchFamily="2" charset="-122"/>
                <a:cs typeface="Times New Roman" panose="02020603050405020304" pitchFamily="18" charset="0"/>
              </a:rPr>
              <a:t>re-trained deep convolutional neural network for image classification and object detection tasks</a:t>
            </a:r>
          </a:p>
          <a:p>
            <a:pPr>
              <a:lnSpc>
                <a:spcPct val="107000"/>
              </a:lnSpc>
            </a:pPr>
            <a:r>
              <a:rPr lang="en-US" altLang="zh-TW" sz="2800" kern="100" dirty="0">
                <a:effectLst/>
                <a:latin typeface="Seaford" panose="00000500000000000000" pitchFamily="2" charset="0"/>
                <a:ea typeface="等线" panose="02010600030101010101" pitchFamily="2" charset="-122"/>
                <a:cs typeface="Times New Roman" panose="02020603050405020304" pitchFamily="18" charset="0"/>
              </a:rPr>
              <a:t>Inception modules are designed to capture information at different spatial scales.</a:t>
            </a:r>
          </a:p>
          <a:p>
            <a:pPr>
              <a:lnSpc>
                <a:spcPct val="107000"/>
              </a:lnSpc>
            </a:pPr>
            <a:r>
              <a:rPr lang="en-US" altLang="zh-TW" sz="2800" kern="100" dirty="0">
                <a:effectLst/>
                <a:latin typeface="Seaford" panose="00000500000000000000" pitchFamily="2" charset="0"/>
                <a:ea typeface="等线" panose="02010600030101010101" pitchFamily="2" charset="-122"/>
                <a:cs typeface="Times New Roman" panose="02020603050405020304" pitchFamily="18" charset="0"/>
              </a:rPr>
              <a:t>Each module contains parallel convolutional layers of different sizes, and the outputs are concatenated to produce the final output of the module.</a:t>
            </a:r>
          </a:p>
          <a:p>
            <a:pPr marL="0" indent="0">
              <a:lnSpc>
                <a:spcPct val="107000"/>
              </a:lnSpc>
              <a:buNone/>
            </a:pPr>
            <a:r>
              <a:rPr lang="en-US" altLang="zh-TW" kern="100" dirty="0">
                <a:latin typeface="Seaford" panose="00000500000000000000" pitchFamily="2" charset="0"/>
                <a:ea typeface="等线" panose="02010600030101010101" pitchFamily="2" charset="-122"/>
                <a:cs typeface="Times New Roman" panose="02020603050405020304" pitchFamily="18" charset="0"/>
                <a:sym typeface="Wingdings" panose="05000000000000000000" pitchFamily="2" charset="2"/>
              </a:rPr>
              <a:t> Modified final FC layer</a:t>
            </a:r>
            <a:endParaRPr lang="en-US" altLang="zh-TW" sz="2800" kern="100" dirty="0">
              <a:effectLst/>
              <a:latin typeface="Seaford" panose="00000500000000000000" pitchFamily="2" charset="0"/>
              <a:ea typeface="等线" panose="02010600030101010101" pitchFamily="2" charset="-122"/>
              <a:cs typeface="Times New Roman" panose="02020603050405020304" pitchFamily="18" charset="0"/>
            </a:endParaRPr>
          </a:p>
        </p:txBody>
      </p:sp>
      <p:sp>
        <p:nvSpPr>
          <p:cNvPr id="6" name="Slide Number Placeholder 5">
            <a:extLst>
              <a:ext uri="{FF2B5EF4-FFF2-40B4-BE49-F238E27FC236}">
                <a16:creationId xmlns:a16="http://schemas.microsoft.com/office/drawing/2014/main" id="{7E492738-5ABF-4B0E-8DE3-867BE4D42FC5}"/>
              </a:ext>
            </a:extLst>
          </p:cNvPr>
          <p:cNvSpPr>
            <a:spLocks noGrp="1"/>
          </p:cNvSpPr>
          <p:nvPr>
            <p:ph type="sldNum" sz="quarter" idx="12"/>
          </p:nvPr>
        </p:nvSpPr>
        <p:spPr>
          <a:xfrm>
            <a:off x="8610600" y="6356350"/>
            <a:ext cx="2743200" cy="365125"/>
          </a:xfrm>
        </p:spPr>
        <p:txBody>
          <a:bodyPr/>
          <a:lstStyle/>
          <a:p>
            <a:fld id="{672B7600-67E3-4D97-B453-880E2742B982}" type="slidenum">
              <a:rPr lang="en-US" smtClean="0"/>
              <a:pPr/>
              <a:t>8</a:t>
            </a:fld>
            <a:endParaRPr lang="en-US"/>
          </a:p>
        </p:txBody>
      </p:sp>
    </p:spTree>
    <p:extLst>
      <p:ext uri="{BB962C8B-B14F-4D97-AF65-F5344CB8AC3E}">
        <p14:creationId xmlns:p14="http://schemas.microsoft.com/office/powerpoint/2010/main" val="7455829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349B84D-A234-4296-B4C9-92A57C6D1AFC}"/>
              </a:ext>
            </a:extLst>
          </p:cNvPr>
          <p:cNvSpPr>
            <a:spLocks noGrp="1"/>
          </p:cNvSpPr>
          <p:nvPr>
            <p:ph type="title"/>
          </p:nvPr>
        </p:nvSpPr>
        <p:spPr>
          <a:xfrm>
            <a:off x="838200" y="365125"/>
            <a:ext cx="8329551" cy="1325563"/>
          </a:xfrm>
        </p:spPr>
        <p:txBody>
          <a:bodyPr/>
          <a:lstStyle/>
          <a:p>
            <a:r>
              <a:rPr lang="en-US" altLang="zh-CN" sz="4400" kern="100" dirty="0">
                <a:latin typeface="Seaford" panose="00000500000000000000" pitchFamily="2" charset="0"/>
                <a:ea typeface="等线" panose="02010600030101010101" pitchFamily="2" charset="-122"/>
                <a:cs typeface="Times New Roman" panose="02020603050405020304" pitchFamily="18" charset="0"/>
              </a:rPr>
              <a:t>Loss function and Optimizer</a:t>
            </a:r>
            <a:endParaRPr lang="en-US" dirty="0"/>
          </a:p>
        </p:txBody>
      </p:sp>
      <p:sp>
        <p:nvSpPr>
          <p:cNvPr id="5" name="Content Placeholder 4">
            <a:extLst>
              <a:ext uri="{FF2B5EF4-FFF2-40B4-BE49-F238E27FC236}">
                <a16:creationId xmlns:a16="http://schemas.microsoft.com/office/drawing/2014/main" id="{BE780FC3-EBC9-4538-91F6-C3852A655574}"/>
              </a:ext>
            </a:extLst>
          </p:cNvPr>
          <p:cNvSpPr>
            <a:spLocks noGrp="1"/>
          </p:cNvSpPr>
          <p:nvPr>
            <p:ph idx="1"/>
          </p:nvPr>
        </p:nvSpPr>
        <p:spPr>
          <a:xfrm>
            <a:off x="838200" y="1825625"/>
            <a:ext cx="8329551" cy="4351338"/>
          </a:xfrm>
        </p:spPr>
        <p:txBody>
          <a:bodyPr>
            <a:normAutofit fontScale="77500" lnSpcReduction="20000"/>
          </a:bodyPr>
          <a:lstStyle/>
          <a:p>
            <a:pPr marL="0" indent="0">
              <a:lnSpc>
                <a:spcPct val="107000"/>
              </a:lnSpc>
              <a:buNone/>
            </a:pPr>
            <a:r>
              <a:rPr lang="en-US" altLang="zh-TW" sz="2800" kern="100" dirty="0">
                <a:effectLst/>
                <a:latin typeface="Seaford" panose="00000500000000000000" pitchFamily="2" charset="0"/>
                <a:ea typeface="等线" panose="02010600030101010101" pitchFamily="2" charset="-122"/>
                <a:cs typeface="Times New Roman" panose="02020603050405020304" pitchFamily="18" charset="0"/>
              </a:rPr>
              <a:t>Loss = Ratio of the average </a:t>
            </a:r>
            <a:r>
              <a:rPr lang="en-US" altLang="zh-CN" sz="2800" kern="100" dirty="0">
                <a:latin typeface="Seaford" panose="00000500000000000000" pitchFamily="2" charset="0"/>
                <a:ea typeface="等线" panose="02010600030101010101" pitchFamily="2" charset="-122"/>
                <a:cs typeface="Times New Roman" panose="02020603050405020304" pitchFamily="18" charset="0"/>
              </a:rPr>
              <a:t>L2 </a:t>
            </a:r>
            <a:r>
              <a:rPr lang="en-US" altLang="zh-TW" sz="2800" kern="100" dirty="0">
                <a:effectLst/>
                <a:latin typeface="Seaford" panose="00000500000000000000" pitchFamily="2" charset="0"/>
                <a:ea typeface="等线" panose="02010600030101010101" pitchFamily="2" charset="-122"/>
                <a:cs typeface="Times New Roman" panose="02020603050405020304" pitchFamily="18" charset="0"/>
              </a:rPr>
              <a:t>distances between matching text-image pairs to that of non-matching pairs</a:t>
            </a:r>
          </a:p>
          <a:p>
            <a:pPr marL="0" lvl="0" indent="0">
              <a:lnSpc>
                <a:spcPct val="107000"/>
              </a:lnSpc>
              <a:buNone/>
            </a:pPr>
            <a:r>
              <a:rPr lang="en-US" altLang="zh-HK" sz="2800" kern="100" dirty="0">
                <a:latin typeface="Seaford" panose="00000500000000000000" pitchFamily="2" charset="0"/>
                <a:ea typeface="等线" panose="02010600030101010101" pitchFamily="2" charset="-122"/>
                <a:cs typeface="Times New Roman" panose="02020603050405020304" pitchFamily="18" charset="0"/>
              </a:rPr>
              <a:t>Optimizer: </a:t>
            </a:r>
            <a:r>
              <a:rPr lang="en-US" altLang="zh-HK" sz="2800" kern="100" dirty="0" err="1">
                <a:latin typeface="Seaford" panose="00000500000000000000" pitchFamily="2" charset="0"/>
                <a:ea typeface="等线" panose="02010600030101010101" pitchFamily="2" charset="-122"/>
                <a:cs typeface="Times New Roman" panose="02020603050405020304" pitchFamily="18" charset="0"/>
              </a:rPr>
              <a:t>AdamW</a:t>
            </a:r>
            <a:r>
              <a:rPr lang="en-US" altLang="zh-HK" sz="2800" kern="100" dirty="0">
                <a:latin typeface="Seaford" panose="00000500000000000000" pitchFamily="2" charset="0"/>
                <a:ea typeface="等线" panose="02010600030101010101" pitchFamily="2" charset="-122"/>
                <a:cs typeface="Times New Roman" panose="02020603050405020304" pitchFamily="18" charset="0"/>
              </a:rPr>
              <a:t> (Adam with Weight Decay regularization)</a:t>
            </a:r>
          </a:p>
          <a:p>
            <a:pPr>
              <a:lnSpc>
                <a:spcPct val="107000"/>
              </a:lnSpc>
            </a:pPr>
            <a:r>
              <a:rPr lang="en-US" altLang="zh-HK" sz="2800" kern="100" dirty="0">
                <a:latin typeface="Seaford" panose="00000500000000000000" pitchFamily="2" charset="0"/>
                <a:ea typeface="等线" panose="02010600030101010101" pitchFamily="2" charset="-122"/>
                <a:cs typeface="Times New Roman" panose="02020603050405020304" pitchFamily="18" charset="0"/>
              </a:rPr>
              <a:t>Penalize large weight values</a:t>
            </a:r>
          </a:p>
          <a:p>
            <a:pPr>
              <a:lnSpc>
                <a:spcPct val="107000"/>
              </a:lnSpc>
            </a:pPr>
            <a:r>
              <a:rPr lang="en-US" altLang="zh-HK" sz="2800" kern="100" dirty="0">
                <a:latin typeface="Seaford" panose="00000500000000000000" pitchFamily="2" charset="0"/>
                <a:ea typeface="等线" panose="02010600030101010101" pitchFamily="2" charset="-122"/>
                <a:cs typeface="Times New Roman" panose="02020603050405020304" pitchFamily="18" charset="0"/>
              </a:rPr>
              <a:t>Weight decay added to the weight update step, to ensure that the weight decay does not interfere with the momentum-based updates performed by the Adam optimizer</a:t>
            </a:r>
          </a:p>
          <a:p>
            <a:pPr>
              <a:lnSpc>
                <a:spcPct val="107000"/>
              </a:lnSpc>
            </a:pPr>
            <a:r>
              <a:rPr lang="en-US" altLang="zh-HK" sz="2800" kern="100" dirty="0">
                <a:latin typeface="Seaford" panose="00000500000000000000" pitchFamily="2" charset="0"/>
                <a:ea typeface="等线" panose="02010600030101010101" pitchFamily="2" charset="-122"/>
                <a:cs typeface="Times New Roman" panose="02020603050405020304" pitchFamily="18" charset="0"/>
              </a:rPr>
              <a:t>Uses a modified learning rate schedule adjusting for the weight decay parameter, to prevent the learning rate from decaying too quickly</a:t>
            </a:r>
            <a:endParaRPr lang="zh-TW" altLang="zh-HK" sz="2800" kern="100" dirty="0">
              <a:effectLst/>
              <a:latin typeface="Seaford" panose="00000500000000000000" pitchFamily="2" charset="0"/>
              <a:ea typeface="等线" panose="02010600030101010101" pitchFamily="2" charset="-122"/>
              <a:cs typeface="Times New Roman" panose="02020603050405020304" pitchFamily="18" charset="0"/>
            </a:endParaRPr>
          </a:p>
          <a:p>
            <a:pPr marL="0" lvl="0" indent="0">
              <a:lnSpc>
                <a:spcPct val="107000"/>
              </a:lnSpc>
              <a:buNone/>
            </a:pPr>
            <a:endParaRPr lang="en-US" altLang="zh-TW" sz="2800" kern="100" dirty="0">
              <a:effectLst/>
              <a:latin typeface="Seaford" panose="00000500000000000000" pitchFamily="2" charset="0"/>
              <a:ea typeface="等线" panose="02010600030101010101" pitchFamily="2" charset="-122"/>
              <a:cs typeface="Times New Roman" panose="02020603050405020304" pitchFamily="18" charset="0"/>
            </a:endParaRPr>
          </a:p>
          <a:p>
            <a:pPr marL="0" lvl="0" indent="0">
              <a:lnSpc>
                <a:spcPct val="107000"/>
              </a:lnSpc>
              <a:buNone/>
            </a:pPr>
            <a:endParaRPr lang="zh-TW" altLang="zh-HK" sz="2800" kern="100" dirty="0">
              <a:effectLst/>
              <a:latin typeface="Seaford" panose="00000500000000000000" pitchFamily="2" charset="0"/>
              <a:ea typeface="等线" panose="02010600030101010101" pitchFamily="2" charset="-122"/>
              <a:cs typeface="Times New Roman" panose="02020603050405020304" pitchFamily="18" charset="0"/>
            </a:endParaRPr>
          </a:p>
        </p:txBody>
      </p:sp>
      <p:sp>
        <p:nvSpPr>
          <p:cNvPr id="6" name="Slide Number Placeholder 5">
            <a:extLst>
              <a:ext uri="{FF2B5EF4-FFF2-40B4-BE49-F238E27FC236}">
                <a16:creationId xmlns:a16="http://schemas.microsoft.com/office/drawing/2014/main" id="{7E492738-5ABF-4B0E-8DE3-867BE4D42FC5}"/>
              </a:ext>
            </a:extLst>
          </p:cNvPr>
          <p:cNvSpPr>
            <a:spLocks noGrp="1"/>
          </p:cNvSpPr>
          <p:nvPr>
            <p:ph type="sldNum" sz="quarter" idx="12"/>
          </p:nvPr>
        </p:nvSpPr>
        <p:spPr>
          <a:xfrm>
            <a:off x="8610600" y="6356350"/>
            <a:ext cx="2743200" cy="365125"/>
          </a:xfrm>
        </p:spPr>
        <p:txBody>
          <a:bodyPr/>
          <a:lstStyle/>
          <a:p>
            <a:fld id="{672B7600-67E3-4D97-B453-880E2742B982}" type="slidenum">
              <a:rPr lang="en-US" smtClean="0"/>
              <a:pPr/>
              <a:t>9</a:t>
            </a:fld>
            <a:endParaRPr lang="en-US"/>
          </a:p>
        </p:txBody>
      </p:sp>
    </p:spTree>
    <p:extLst>
      <p:ext uri="{BB962C8B-B14F-4D97-AF65-F5344CB8AC3E}">
        <p14:creationId xmlns:p14="http://schemas.microsoft.com/office/powerpoint/2010/main" val="294900403"/>
      </p:ext>
    </p:extLst>
  </p:cSld>
  <p:clrMapOvr>
    <a:masterClrMapping/>
  </p:clrMapOvr>
</p:sld>
</file>

<file path=ppt/theme/theme1.xml><?xml version="1.0" encoding="utf-8"?>
<a:theme xmlns:a="http://schemas.openxmlformats.org/drawingml/2006/main" name="PresentationGO">
  <a:themeElements>
    <a:clrScheme name="MEMPHIS">
      <a:dk1>
        <a:srgbClr val="484848"/>
      </a:dk1>
      <a:lt1>
        <a:srgbClr val="F1F9F7"/>
      </a:lt1>
      <a:dk2>
        <a:srgbClr val="484848"/>
      </a:dk2>
      <a:lt2>
        <a:srgbClr val="F1F9F7"/>
      </a:lt2>
      <a:accent1>
        <a:srgbClr val="ADDDE0"/>
      </a:accent1>
      <a:accent2>
        <a:srgbClr val="FEDC95"/>
      </a:accent2>
      <a:accent3>
        <a:srgbClr val="6BC8CB"/>
      </a:accent3>
      <a:accent4>
        <a:srgbClr val="FEBF23"/>
      </a:accent4>
      <a:accent5>
        <a:srgbClr val="FBFBFB"/>
      </a:accent5>
      <a:accent6>
        <a:srgbClr val="FD9295"/>
      </a:accent6>
      <a:hlink>
        <a:srgbClr val="FE9295"/>
      </a:hlink>
      <a:folHlink>
        <a:srgbClr val="F5F6F9"/>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0253_T_PGO_Arrow-Rings-16x9.pptx" id="{F036825D-3CAA-425F-95F2-8DE8CF32C8DF}" vid="{41D28D26-E08C-4EEB-B0A8-74C15704C1EB}"/>
    </a:ext>
  </a:extLst>
</a:theme>
</file>

<file path=ppt/theme/theme2.xml><?xml version="1.0" encoding="utf-8"?>
<a:theme xmlns:a="http://schemas.openxmlformats.org/drawingml/2006/main" name="Designed by PresentationGO">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0253_T_PGO_Arrow-Rings-16x9.pptx" id="{F036825D-3CAA-425F-95F2-8DE8CF32C8DF}" vid="{C02A9F6C-6EBF-4676-960F-8927D15FEB9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template</Template>
  <TotalTime>44</TotalTime>
  <Words>1049</Words>
  <Application>Microsoft Office PowerPoint</Application>
  <PresentationFormat>宽屏</PresentationFormat>
  <Paragraphs>118</Paragraphs>
  <Slides>17</Slides>
  <Notes>16</Notes>
  <HiddenSlides>7</HiddenSlides>
  <MMClips>0</MMClips>
  <ScaleCrop>false</ScaleCrop>
  <HeadingPairs>
    <vt:vector size="6" baseType="variant">
      <vt:variant>
        <vt:lpstr>已用的字体</vt:lpstr>
      </vt:variant>
      <vt:variant>
        <vt:i4>5</vt:i4>
      </vt:variant>
      <vt:variant>
        <vt:lpstr>主题</vt:lpstr>
      </vt:variant>
      <vt:variant>
        <vt:i4>2</vt:i4>
      </vt:variant>
      <vt:variant>
        <vt:lpstr>幻灯片标题</vt:lpstr>
      </vt:variant>
      <vt:variant>
        <vt:i4>17</vt:i4>
      </vt:variant>
    </vt:vector>
  </HeadingPairs>
  <TitlesOfParts>
    <vt:vector size="24" baseType="lpstr">
      <vt:lpstr>Arial</vt:lpstr>
      <vt:lpstr>Calibri</vt:lpstr>
      <vt:lpstr>Calibri Light</vt:lpstr>
      <vt:lpstr>Open Sans</vt:lpstr>
      <vt:lpstr>Seaford</vt:lpstr>
      <vt:lpstr>PresentationGO</vt:lpstr>
      <vt:lpstr>Designed by PresentationGO</vt:lpstr>
      <vt:lpstr>Title of your Presentation</vt:lpstr>
      <vt:lpstr>Title of your Slide</vt:lpstr>
      <vt:lpstr>Title of your Slide</vt:lpstr>
      <vt:lpstr>Image-Text Classifier</vt:lpstr>
      <vt:lpstr>Steps</vt:lpstr>
      <vt:lpstr>Input data sample</vt:lpstr>
      <vt:lpstr>Text Model: BERT-ARCH</vt:lpstr>
      <vt:lpstr>Image Model: GoogleNet</vt:lpstr>
      <vt:lpstr>Loss function and Optimizer</vt:lpstr>
      <vt:lpstr>Training and Evaluation</vt:lpstr>
      <vt:lpstr>Alternative Image Models (not chosen)</vt:lpstr>
      <vt:lpstr>Testing</vt:lpstr>
      <vt:lpstr>Testing Results</vt:lpstr>
      <vt:lpstr>Title of your Section</vt:lpstr>
      <vt:lpstr>Thank You!</vt:lpstr>
      <vt:lpstr>Color Theme</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your Presentation</dc:title>
  <dc:creator>Lam Yui Hei</dc:creator>
  <dc:description>© Copyright PresentationGO.com - Do not distribute or sale without written permission.</dc:description>
  <cp:lastModifiedBy>Lam Yui Hei</cp:lastModifiedBy>
  <cp:revision>7</cp:revision>
  <dcterms:created xsi:type="dcterms:W3CDTF">2023-05-15T13:28:32Z</dcterms:created>
  <dcterms:modified xsi:type="dcterms:W3CDTF">2023-05-15T14:12:40Z</dcterms:modified>
  <cp:category>Templates</cp:category>
</cp:coreProperties>
</file>